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532" r:id="rId5"/>
    <p:sldMasterId id="2147493546" r:id="rId6"/>
    <p:sldMasterId id="2147493510" r:id="rId7"/>
    <p:sldMasterId id="2147493524" r:id="rId8"/>
  </p:sldMasterIdLst>
  <p:notesMasterIdLst>
    <p:notesMasterId r:id="rId19"/>
  </p:notesMasterIdLst>
  <p:handoutMasterIdLst>
    <p:handoutMasterId r:id="rId20"/>
  </p:handoutMasterIdLst>
  <p:sldIdLst>
    <p:sldId id="267" r:id="rId9"/>
    <p:sldId id="278" r:id="rId10"/>
    <p:sldId id="258" r:id="rId11"/>
    <p:sldId id="345" r:id="rId12"/>
    <p:sldId id="350" r:id="rId13"/>
    <p:sldId id="292" r:id="rId14"/>
    <p:sldId id="351" r:id="rId15"/>
    <p:sldId id="353" r:id="rId16"/>
    <p:sldId id="309" r:id="rId17"/>
    <p:sldId id="352"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0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834"/>
    <a:srgbClr val="0D6FBD"/>
    <a:srgbClr val="69B833"/>
    <a:srgbClr val="063D89"/>
    <a:srgbClr val="0D6C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60" y="54"/>
      </p:cViewPr>
      <p:guideLst>
        <p:guide orient="horz" pos="2160"/>
        <p:guide pos="205"/>
      </p:guideLst>
    </p:cSldViewPr>
  </p:slideViewPr>
  <p:notesTextViewPr>
    <p:cViewPr>
      <p:scale>
        <a:sx n="3" d="2"/>
        <a:sy n="3" d="2"/>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CDMSmith_logo_print_PMS_BlueG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228" y="8672299"/>
            <a:ext cx="921738" cy="404603"/>
          </a:xfrm>
          <a:prstGeom prst="rect">
            <a:avLst/>
          </a:prstGeom>
        </p:spPr>
      </p:pic>
    </p:spTree>
    <p:extLst>
      <p:ext uri="{BB962C8B-B14F-4D97-AF65-F5344CB8AC3E}">
        <p14:creationId xmlns:p14="http://schemas.microsoft.com/office/powerpoint/2010/main" val="2950329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CDMSmith_logo_print_PMS_BlueG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228" y="8672299"/>
            <a:ext cx="921738" cy="404603"/>
          </a:xfrm>
          <a:prstGeom prst="rect">
            <a:avLst/>
          </a:prstGeom>
        </p:spPr>
      </p:pic>
    </p:spTree>
    <p:extLst>
      <p:ext uri="{BB962C8B-B14F-4D97-AF65-F5344CB8AC3E}">
        <p14:creationId xmlns:p14="http://schemas.microsoft.com/office/powerpoint/2010/main" val="33849749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Comments from Ken in Notes section of slides.</a:t>
            </a:r>
          </a:p>
        </p:txBody>
      </p:sp>
    </p:spTree>
    <p:extLst>
      <p:ext uri="{BB962C8B-B14F-4D97-AF65-F5344CB8AC3E}">
        <p14:creationId xmlns:p14="http://schemas.microsoft.com/office/powerpoint/2010/main" val="396435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summary is more important than the actual organization of the report for ODOT, particularly since it is not publicly available.</a:t>
            </a:r>
          </a:p>
        </p:txBody>
      </p:sp>
    </p:spTree>
    <p:extLst>
      <p:ext uri="{BB962C8B-B14F-4D97-AF65-F5344CB8AC3E}">
        <p14:creationId xmlns:p14="http://schemas.microsoft.com/office/powerpoint/2010/main" val="3861806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Needed CAV definition in first line.  Added a private vs shared bullet.  Combined safety driver with the pilots bullet to save space.</a:t>
            </a:r>
          </a:p>
        </p:txBody>
      </p:sp>
      <p:sp>
        <p:nvSpPr>
          <p:cNvPr id="4" name="Slide Number Placeholder 3"/>
          <p:cNvSpPr>
            <a:spLocks noGrp="1"/>
          </p:cNvSpPr>
          <p:nvPr>
            <p:ph type="sldNum" sz="quarter" idx="5"/>
          </p:nvPr>
        </p:nvSpPr>
        <p:spPr/>
        <p:txBody>
          <a:bodyPr/>
          <a:lstStyle/>
          <a:p>
            <a:fld id="{C5D5196C-733F-4DB5-A06C-9A8FC95713E3}" type="slidenum">
              <a:rPr lang="en-US" smtClean="0"/>
              <a:t>3</a:t>
            </a:fld>
            <a:endParaRPr lang="en-US"/>
          </a:p>
        </p:txBody>
      </p:sp>
    </p:spTree>
    <p:extLst>
      <p:ext uri="{BB962C8B-B14F-4D97-AF65-F5344CB8AC3E}">
        <p14:creationId xmlns:p14="http://schemas.microsoft.com/office/powerpoint/2010/main" val="82123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title from Lessons Learned to “insights” and added ODOT to the title.  Moved this slide forward  since the bullets set the stage for other slides that follow.</a:t>
            </a:r>
          </a:p>
        </p:txBody>
      </p:sp>
    </p:spTree>
    <p:extLst>
      <p:ext uri="{BB962C8B-B14F-4D97-AF65-F5344CB8AC3E}">
        <p14:creationId xmlns:p14="http://schemas.microsoft.com/office/powerpoint/2010/main" val="299769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put the graphic along the bottom because it is less readable when scrunched on the side.  The text on the lower right is unreadable and we could delete that if you wish. </a:t>
            </a:r>
          </a:p>
        </p:txBody>
      </p:sp>
    </p:spTree>
    <p:extLst>
      <p:ext uri="{BB962C8B-B14F-4D97-AF65-F5344CB8AC3E}">
        <p14:creationId xmlns:p14="http://schemas.microsoft.com/office/powerpoint/2010/main" val="122778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5196C-733F-4DB5-A06C-9A8FC95713E3}" type="slidenum">
              <a:rPr lang="en-US" smtClean="0"/>
              <a:t>7</a:t>
            </a:fld>
            <a:endParaRPr lang="en-US"/>
          </a:p>
        </p:txBody>
      </p:sp>
    </p:spTree>
    <p:extLst>
      <p:ext uri="{BB962C8B-B14F-4D97-AF65-F5344CB8AC3E}">
        <p14:creationId xmlns:p14="http://schemas.microsoft.com/office/powerpoint/2010/main" val="301521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a graphic from the March presentation to show a simulation in action.</a:t>
            </a:r>
          </a:p>
        </p:txBody>
      </p:sp>
      <p:sp>
        <p:nvSpPr>
          <p:cNvPr id="4" name="Slide Number Placeholder 3"/>
          <p:cNvSpPr>
            <a:spLocks noGrp="1"/>
          </p:cNvSpPr>
          <p:nvPr>
            <p:ph type="sldNum" sz="quarter" idx="5"/>
          </p:nvPr>
        </p:nvSpPr>
        <p:spPr/>
        <p:txBody>
          <a:bodyPr/>
          <a:lstStyle/>
          <a:p>
            <a:fld id="{C5D5196C-733F-4DB5-A06C-9A8FC95713E3}" type="slidenum">
              <a:rPr lang="en-US" smtClean="0"/>
              <a:t>8</a:t>
            </a:fld>
            <a:endParaRPr lang="en-US"/>
          </a:p>
        </p:txBody>
      </p:sp>
    </p:spTree>
    <p:extLst>
      <p:ext uri="{BB962C8B-B14F-4D97-AF65-F5344CB8AC3E}">
        <p14:creationId xmlns:p14="http://schemas.microsoft.com/office/powerpoint/2010/main" val="1427215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Adjusted the font size of some of the bullets and links for consistency.</a:t>
            </a:r>
          </a:p>
        </p:txBody>
      </p:sp>
    </p:spTree>
    <p:extLst>
      <p:ext uri="{BB962C8B-B14F-4D97-AF65-F5344CB8AC3E}">
        <p14:creationId xmlns:p14="http://schemas.microsoft.com/office/powerpoint/2010/main" val="17666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Corrected my mobile phone number.</a:t>
            </a:r>
          </a:p>
        </p:txBody>
      </p:sp>
    </p:spTree>
    <p:extLst>
      <p:ext uri="{BB962C8B-B14F-4D97-AF65-F5344CB8AC3E}">
        <p14:creationId xmlns:p14="http://schemas.microsoft.com/office/powerpoint/2010/main" val="3166766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6" name="Picture 15"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7774" y="3777798"/>
            <a:ext cx="1685927" cy="1472939"/>
          </a:xfrm>
          <a:prstGeom prst="rect">
            <a:avLst/>
          </a:prstGeom>
        </p:spPr>
      </p:pic>
      <p:pic>
        <p:nvPicPr>
          <p:cNvPr id="17" name="Picture 16"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3008" y="3777798"/>
            <a:ext cx="1685927" cy="1472939"/>
          </a:xfrm>
          <a:prstGeom prst="rect">
            <a:avLst/>
          </a:prstGeom>
        </p:spPr>
      </p:pic>
      <p:pic>
        <p:nvPicPr>
          <p:cNvPr id="18" name="Picture 17"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9409" y="3777798"/>
            <a:ext cx="1685927" cy="1472939"/>
          </a:xfrm>
          <a:prstGeom prst="rect">
            <a:avLst/>
          </a:prstGeom>
        </p:spPr>
      </p:pic>
      <p:sp>
        <p:nvSpPr>
          <p:cNvPr id="19" name="Rectangle 18"/>
          <p:cNvSpPr/>
          <p:nvPr userDrawn="1"/>
        </p:nvSpPr>
        <p:spPr>
          <a:xfrm>
            <a:off x="7524248" y="3714750"/>
            <a:ext cx="1619753" cy="1532811"/>
          </a:xfrm>
          <a:prstGeom prst="rect">
            <a:avLst/>
          </a:prstGeom>
          <a:solidFill>
            <a:srgbClr val="0D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537453" y="3435350"/>
            <a:ext cx="1606548" cy="342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eneric3.jpg"/>
          <p:cNvPicPr>
            <a:picLocks noChangeAspect="1"/>
          </p:cNvPicPr>
          <p:nvPr userDrawn="1"/>
        </p:nvPicPr>
        <p:blipFill rotWithShape="1">
          <a:blip r:embed="rId3">
            <a:extLst>
              <a:ext uri="{28A0092B-C50C-407E-A947-70E740481C1C}">
                <a14:useLocalDpi xmlns:a14="http://schemas.microsoft.com/office/drawing/2010/main" val="0"/>
              </a:ext>
            </a:extLst>
          </a:blip>
          <a:srcRect l="16353" t="19035" r="2681"/>
          <a:stretch/>
        </p:blipFill>
        <p:spPr>
          <a:xfrm>
            <a:off x="330729" y="3777723"/>
            <a:ext cx="2209523" cy="1473014"/>
          </a:xfrm>
          <a:prstGeom prst="rect">
            <a:avLst/>
          </a:prstGeom>
        </p:spPr>
      </p:pic>
      <p:sp>
        <p:nvSpPr>
          <p:cNvPr id="30" name="Text Placeholder 2"/>
          <p:cNvSpPr>
            <a:spLocks noGrp="1"/>
          </p:cNvSpPr>
          <p:nvPr>
            <p:ph type="body" sz="quarter" idx="13" hasCustomPrompt="1"/>
          </p:nvPr>
        </p:nvSpPr>
        <p:spPr>
          <a:xfrm>
            <a:off x="7610475" y="3435350"/>
            <a:ext cx="1533525" cy="342373"/>
          </a:xfrm>
          <a:prstGeom prst="rect">
            <a:avLst/>
          </a:prstGeom>
        </p:spPr>
        <p:txBody>
          <a:bodyPr vert="horz" lIns="91440" tIns="45720" rIns="91440" bIns="45720" rtlCol="0" anchor="ctr"/>
          <a:lstStyle>
            <a:lvl1pPr marL="0" indent="0">
              <a:buNone/>
              <a:defRPr lang="en-US" sz="1200" b="0" i="1" smtClean="0">
                <a:solidFill>
                  <a:srgbClr val="FFFFFF"/>
                </a:solidFill>
                <a:latin typeface="+mj-lt"/>
                <a:cs typeface="Myriad Pro"/>
              </a:defRPr>
            </a:lvl1pPr>
            <a:lvl2pPr>
              <a:defRPr lang="en-US" sz="1800" dirty="0" smtClean="0"/>
            </a:lvl2pPr>
            <a:lvl3pPr>
              <a:defRPr lang="en-US" sz="1800" dirty="0" smtClean="0"/>
            </a:lvl3pPr>
            <a:lvl4pPr>
              <a:defRPr lang="en-US" sz="1800" dirty="0" smtClean="0"/>
            </a:lvl4pPr>
            <a:lvl5pPr>
              <a:defRPr lang="en-US" sz="1800" dirty="0"/>
            </a:lvl5pPr>
          </a:lstStyle>
          <a:p>
            <a:pPr marL="0" lvl="0"/>
            <a:r>
              <a:rPr lang="en-US"/>
              <a:t>Click to edit Date</a:t>
            </a:r>
          </a:p>
        </p:txBody>
      </p:sp>
      <p:sp>
        <p:nvSpPr>
          <p:cNvPr id="31" name="Title Placeholder 1"/>
          <p:cNvSpPr>
            <a:spLocks noGrp="1"/>
          </p:cNvSpPr>
          <p:nvPr>
            <p:ph type="title"/>
          </p:nvPr>
        </p:nvSpPr>
        <p:spPr>
          <a:xfrm>
            <a:off x="457201" y="2143390"/>
            <a:ext cx="6939280" cy="929322"/>
          </a:xfrm>
          <a:prstGeom prst="rect">
            <a:avLst/>
          </a:prstGeom>
        </p:spPr>
        <p:txBody>
          <a:bodyPr vert="horz" lIns="91440" tIns="45720" rIns="91440" bIns="45720" rtlCol="0" anchor="b">
            <a:noAutofit/>
          </a:bodyPr>
          <a:lstStyle>
            <a:lvl1pPr algn="r">
              <a:defRPr lang="en-US" sz="4000" b="0" i="0" baseline="0" dirty="0">
                <a:solidFill>
                  <a:srgbClr val="0D6FBD"/>
                </a:solidFill>
                <a:cs typeface="Myriad Pro Cond"/>
              </a:defRPr>
            </a:lvl1pPr>
          </a:lstStyle>
          <a:p>
            <a:pPr marL="0" lvl="0" algn="r"/>
            <a:r>
              <a:rPr lang="en-US"/>
              <a:t>Click to edit Master title style</a:t>
            </a:r>
          </a:p>
        </p:txBody>
      </p:sp>
      <p:sp>
        <p:nvSpPr>
          <p:cNvPr id="32" name="Content Placeholder 16"/>
          <p:cNvSpPr>
            <a:spLocks noGrp="1"/>
          </p:cNvSpPr>
          <p:nvPr>
            <p:ph sz="quarter" idx="12" hasCustomPrompt="1"/>
          </p:nvPr>
        </p:nvSpPr>
        <p:spPr>
          <a:xfrm>
            <a:off x="457201" y="3112559"/>
            <a:ext cx="6939279" cy="540437"/>
          </a:xfrm>
          <a:prstGeom prst="rect">
            <a:avLst/>
          </a:prstGeom>
        </p:spPr>
        <p:txBody>
          <a:bodyPr vert="horz" lIns="91440" tIns="45720" rIns="91440" bIns="45720" rtlCol="0" anchor="t">
            <a:noAutofit/>
          </a:bodyPr>
          <a:lstStyle>
            <a:lvl1pPr marL="342900" indent="-342900" algn="r">
              <a:buNone/>
              <a:defRPr lang="en-US" sz="1800" baseline="0" smtClean="0">
                <a:solidFill>
                  <a:schemeClr val="accent1"/>
                </a:solidFill>
                <a:latin typeface="+mj-lt"/>
              </a:defRPr>
            </a:lvl1pPr>
            <a:lvl2pPr>
              <a:defRPr lang="en-US" dirty="0" smtClean="0"/>
            </a:lvl2pPr>
            <a:lvl3pPr>
              <a:defRPr lang="en-US" dirty="0" smtClean="0"/>
            </a:lvl3pPr>
            <a:lvl4pPr>
              <a:defRPr lang="en-US" dirty="0" smtClean="0"/>
            </a:lvl4pPr>
            <a:lvl5pPr>
              <a:defRPr lang="en-US" dirty="0"/>
            </a:lvl5pPr>
          </a:lstStyle>
          <a:p>
            <a:pPr marL="0" lvl="0" indent="0" algn="r"/>
            <a:r>
              <a:rPr lang="en-US"/>
              <a:t>Click to edit Subtitle</a:t>
            </a:r>
          </a:p>
        </p:txBody>
      </p:sp>
      <p:cxnSp>
        <p:nvCxnSpPr>
          <p:cNvPr id="33" name="Straight Connector 32"/>
          <p:cNvCxnSpPr/>
          <p:nvPr userDrawn="1"/>
        </p:nvCxnSpPr>
        <p:spPr>
          <a:xfrm>
            <a:off x="7537453" y="0"/>
            <a:ext cx="0" cy="685800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4" name="Picture 33" descr="CDMSmith_logo_web_White_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0475" y="4259266"/>
            <a:ext cx="1431926" cy="598483"/>
          </a:xfrm>
          <a:prstGeom prst="rect">
            <a:avLst/>
          </a:prstGeom>
        </p:spPr>
      </p:pic>
      <p:sp>
        <p:nvSpPr>
          <p:cNvPr id="35" name="Text Placeholder 5"/>
          <p:cNvSpPr>
            <a:spLocks noGrp="1"/>
          </p:cNvSpPr>
          <p:nvPr>
            <p:ph type="body" sz="quarter" idx="14" hasCustomPrompt="1"/>
          </p:nvPr>
        </p:nvSpPr>
        <p:spPr>
          <a:xfrm>
            <a:off x="7610475" y="1885950"/>
            <a:ext cx="1533525" cy="1447800"/>
          </a:xfrm>
          <a:prstGeom prst="rect">
            <a:avLst/>
          </a:prstGeom>
        </p:spPr>
        <p:txBody>
          <a:bodyPr vert="horz" anchor="b"/>
          <a:lstStyle>
            <a:lvl1pPr marL="0" indent="0">
              <a:buNone/>
              <a:defRPr sz="1200" baseline="0">
                <a:solidFill>
                  <a:srgbClr val="0D6FBD"/>
                </a:solidFill>
              </a:defRPr>
            </a:lvl1pPr>
          </a:lstStyle>
          <a:p>
            <a:pPr lvl="0"/>
            <a:r>
              <a:rPr lang="en-US"/>
              <a:t>Click to edit Presenters</a:t>
            </a:r>
          </a:p>
        </p:txBody>
      </p:sp>
      <p:sp>
        <p:nvSpPr>
          <p:cNvPr id="36" name="Rectangle 35"/>
          <p:cNvSpPr/>
          <p:nvPr userDrawn="1"/>
        </p:nvSpPr>
        <p:spPr>
          <a:xfrm>
            <a:off x="0" y="3777722"/>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H="1">
            <a:off x="0" y="5247562"/>
            <a:ext cx="914400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53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9" name="Rectangle 8"/>
          <p:cNvSpPr/>
          <p:nvPr userDrawn="1"/>
        </p:nvSpPr>
        <p:spPr>
          <a:xfrm>
            <a:off x="2" y="2695735"/>
            <a:ext cx="9143999" cy="1469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7"/>
          <p:cNvSpPr>
            <a:spLocks noGrp="1"/>
          </p:cNvSpPr>
          <p:nvPr>
            <p:ph type="title"/>
          </p:nvPr>
        </p:nvSpPr>
        <p:spPr>
          <a:xfrm>
            <a:off x="2844800" y="2695735"/>
            <a:ext cx="6299200" cy="1469865"/>
          </a:xfrm>
          <a:prstGeom prst="rect">
            <a:avLst/>
          </a:prstGeom>
        </p:spPr>
        <p:txBody>
          <a:bodyPr vert="horz" lIns="91440" tIns="45720" rIns="91440" bIns="45720" rtlCol="0" anchor="ctr">
            <a:noAutofit/>
          </a:bodyPr>
          <a:lstStyle>
            <a:lvl1pPr algn="l">
              <a:defRPr lang="en-US" sz="3600" b="0" i="0" baseline="0">
                <a:solidFill>
                  <a:srgbClr val="0D6FBD"/>
                </a:solidFill>
                <a:cs typeface="Myriad Pro Cond"/>
              </a:defRPr>
            </a:lvl1pPr>
          </a:lstStyle>
          <a:p>
            <a:pPr marL="0" lvl="0" algn="l"/>
            <a:r>
              <a:rPr lang="en-US"/>
              <a:t>Click to edit Master title style</a:t>
            </a:r>
          </a:p>
        </p:txBody>
      </p:sp>
      <p:pic>
        <p:nvPicPr>
          <p:cNvPr id="8" name="Picture 7" descr="Generic3.jpg"/>
          <p:cNvPicPr>
            <a:picLocks noChangeAspect="1"/>
          </p:cNvPicPr>
          <p:nvPr userDrawn="1"/>
        </p:nvPicPr>
        <p:blipFill rotWithShape="1">
          <a:blip r:embed="rId2">
            <a:extLst>
              <a:ext uri="{28A0092B-C50C-407E-A947-70E740481C1C}">
                <a14:useLocalDpi xmlns:a14="http://schemas.microsoft.com/office/drawing/2010/main" val="0"/>
              </a:ext>
            </a:extLst>
          </a:blip>
          <a:srcRect l="16353" t="19035" r="2681"/>
          <a:stretch/>
        </p:blipFill>
        <p:spPr>
          <a:xfrm>
            <a:off x="330729" y="2692586"/>
            <a:ext cx="2209523" cy="1473014"/>
          </a:xfrm>
          <a:prstGeom prst="rect">
            <a:avLst/>
          </a:prstGeom>
        </p:spPr>
      </p:pic>
      <p:sp>
        <p:nvSpPr>
          <p:cNvPr id="11" name="Rectangle 10"/>
          <p:cNvSpPr/>
          <p:nvPr userDrawn="1"/>
        </p:nvSpPr>
        <p:spPr>
          <a:xfrm>
            <a:off x="0" y="2695735"/>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336553" y="0"/>
            <a:ext cx="0" cy="685800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0" y="4165600"/>
            <a:ext cx="9144001"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41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bg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2655628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62500" y="1391920"/>
            <a:ext cx="3924300" cy="492474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91920"/>
            <a:ext cx="3924300" cy="492474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bg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79784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bg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1158292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bg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376840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Rectangle 8"/>
          <p:cNvSpPr/>
          <p:nvPr userDrawn="1"/>
        </p:nvSpPr>
        <p:spPr>
          <a:xfrm>
            <a:off x="2" y="2695735"/>
            <a:ext cx="9143999" cy="1469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7"/>
          <p:cNvSpPr>
            <a:spLocks noGrp="1"/>
          </p:cNvSpPr>
          <p:nvPr>
            <p:ph type="title"/>
          </p:nvPr>
        </p:nvSpPr>
        <p:spPr>
          <a:xfrm>
            <a:off x="2844800" y="2695735"/>
            <a:ext cx="6299200" cy="1469865"/>
          </a:xfrm>
          <a:prstGeom prst="rect">
            <a:avLst/>
          </a:prstGeom>
        </p:spPr>
        <p:txBody>
          <a:bodyPr vert="horz" lIns="91440" tIns="45720" rIns="91440" bIns="45720" rtlCol="0" anchor="ctr">
            <a:noAutofit/>
          </a:bodyPr>
          <a:lstStyle>
            <a:lvl1pPr algn="l">
              <a:defRPr lang="en-US" sz="3600" b="0" i="0" baseline="0">
                <a:solidFill>
                  <a:srgbClr val="0D6FBD"/>
                </a:solidFill>
                <a:cs typeface="Myriad Pro Cond"/>
              </a:defRPr>
            </a:lvl1pPr>
          </a:lstStyle>
          <a:p>
            <a:pPr marL="0" lvl="0" algn="l"/>
            <a:r>
              <a:rPr lang="en-US"/>
              <a:t>Click to edit Master title style</a:t>
            </a:r>
          </a:p>
        </p:txBody>
      </p:sp>
      <p:pic>
        <p:nvPicPr>
          <p:cNvPr id="8" name="Picture 7" descr="Generic3.jpg"/>
          <p:cNvPicPr>
            <a:picLocks noChangeAspect="1"/>
          </p:cNvPicPr>
          <p:nvPr userDrawn="1"/>
        </p:nvPicPr>
        <p:blipFill rotWithShape="1">
          <a:blip r:embed="rId2">
            <a:extLst>
              <a:ext uri="{28A0092B-C50C-407E-A947-70E740481C1C}">
                <a14:useLocalDpi xmlns:a14="http://schemas.microsoft.com/office/drawing/2010/main" val="0"/>
              </a:ext>
            </a:extLst>
          </a:blip>
          <a:srcRect l="16353" t="19035" r="2681"/>
          <a:stretch/>
        </p:blipFill>
        <p:spPr>
          <a:xfrm>
            <a:off x="330729" y="2692586"/>
            <a:ext cx="2209523" cy="1473014"/>
          </a:xfrm>
          <a:prstGeom prst="rect">
            <a:avLst/>
          </a:prstGeom>
        </p:spPr>
      </p:pic>
      <p:sp>
        <p:nvSpPr>
          <p:cNvPr id="11" name="Rectangle 10"/>
          <p:cNvSpPr/>
          <p:nvPr userDrawn="1"/>
        </p:nvSpPr>
        <p:spPr>
          <a:xfrm>
            <a:off x="0" y="2695735"/>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336553" y="0"/>
            <a:ext cx="0" cy="685800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0" y="4165600"/>
            <a:ext cx="9144001"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958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8" name="Content Placeholder 2"/>
          <p:cNvSpPr>
            <a:spLocks noGrp="1"/>
          </p:cNvSpPr>
          <p:nvPr>
            <p:ph sz="half" idx="1"/>
          </p:nvPr>
        </p:nvSpPr>
        <p:spPr>
          <a:xfrm>
            <a:off x="508000" y="1391920"/>
            <a:ext cx="3924300" cy="4924743"/>
          </a:xfrm>
          <a:prstGeom prst="rect">
            <a:avLst/>
          </a:prstGeom>
        </p:spPr>
        <p:txBody>
          <a:bodyPr>
            <a:normAutofit/>
          </a:bodyPr>
          <a:lstStyle>
            <a:lvl1pPr marL="342900" indent="-342900">
              <a:buClr>
                <a:schemeClr val="accent1"/>
              </a:buClr>
              <a:buFont typeface="Wingdings" charset="2"/>
              <a:buChar char="§"/>
              <a:defRPr sz="2400"/>
            </a:lvl1pPr>
            <a:lvl2pPr marL="742950" indent="-285750">
              <a:buClr>
                <a:schemeClr val="accent1"/>
              </a:buClr>
              <a:buFont typeface="Wingdings" charset="2"/>
              <a:buChar char="§"/>
              <a:defRPr sz="2000"/>
            </a:lvl2pPr>
            <a:lvl3pPr marL="1143000" indent="-228600">
              <a:buClr>
                <a:schemeClr val="accent1"/>
              </a:buClr>
              <a:buFont typeface="Wingdings" charset="2"/>
              <a:buChar char="§"/>
              <a:defRPr sz="1800"/>
            </a:lvl3pPr>
            <a:lvl4pPr marL="1600200" indent="-228600">
              <a:buClr>
                <a:schemeClr val="accent1"/>
              </a:buClr>
              <a:buFont typeface="Wingdings" charset="2"/>
              <a:buChar char="§"/>
              <a:defRPr sz="1600"/>
            </a:lvl4pPr>
            <a:lvl5pPr marL="2057400" indent="-228600">
              <a:buClr>
                <a:schemeClr val="accent1"/>
              </a:buClr>
              <a:buFont typeface="Wingdings" charset="2"/>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2"/>
          </p:nvPr>
        </p:nvSpPr>
        <p:spPr>
          <a:xfrm>
            <a:off x="4762500" y="1391920"/>
            <a:ext cx="3924300" cy="4924743"/>
          </a:xfrm>
          <a:prstGeom prst="rect">
            <a:avLst/>
          </a:prstGeom>
        </p:spPr>
        <p:txBody>
          <a:bodyPr>
            <a:normAutofit/>
          </a:bodyPr>
          <a:lstStyle>
            <a:lvl1pPr marL="342900" indent="-342900">
              <a:buClr>
                <a:schemeClr val="accent1"/>
              </a:buClr>
              <a:buFont typeface="Wingdings" charset="2"/>
              <a:buChar char="§"/>
              <a:defRPr sz="2400"/>
            </a:lvl1pPr>
            <a:lvl2pPr marL="742950" indent="-285750">
              <a:buClr>
                <a:schemeClr val="accent1"/>
              </a:buClr>
              <a:buFont typeface="Wingdings" charset="2"/>
              <a:buChar char="§"/>
              <a:defRPr sz="2000"/>
            </a:lvl2pPr>
            <a:lvl3pPr marL="1143000" indent="-228600">
              <a:buClr>
                <a:schemeClr val="accent1"/>
              </a:buClr>
              <a:buFont typeface="Wingdings" charset="2"/>
              <a:buChar char="§"/>
              <a:defRPr sz="1800"/>
            </a:lvl3pPr>
            <a:lvl4pPr marL="1600200" indent="-228600">
              <a:buClr>
                <a:schemeClr val="accent1"/>
              </a:buClr>
              <a:buFont typeface="Wingdings" charset="2"/>
              <a:buChar char="§"/>
              <a:defRPr sz="1600"/>
            </a:lvl4pPr>
            <a:lvl5pPr marL="2057400" indent="-228600">
              <a:buClr>
                <a:schemeClr val="accent1"/>
              </a:buClr>
              <a:buFont typeface="Wingdings" charset="2"/>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278987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2" y="2695735"/>
            <a:ext cx="9143999" cy="1469839"/>
          </a:xfrm>
          <a:prstGeom prst="rect">
            <a:avLst/>
          </a:prstGeom>
          <a:solidFill>
            <a:srgbClr val="0D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7"/>
          <p:cNvSpPr>
            <a:spLocks noGrp="1"/>
          </p:cNvSpPr>
          <p:nvPr>
            <p:ph type="title"/>
          </p:nvPr>
        </p:nvSpPr>
        <p:spPr>
          <a:xfrm>
            <a:off x="2844800" y="2695735"/>
            <a:ext cx="6299200" cy="1469865"/>
          </a:xfrm>
          <a:prstGeom prst="rect">
            <a:avLst/>
          </a:prstGeom>
        </p:spPr>
        <p:txBody>
          <a:bodyPr vert="horz" lIns="91440" tIns="45720" rIns="91440" bIns="45720" rtlCol="0" anchor="ctr">
            <a:noAutofit/>
          </a:bodyPr>
          <a:lstStyle>
            <a:lvl1pPr algn="l">
              <a:defRPr lang="en-US" sz="3600" b="0" i="0" baseline="0">
                <a:solidFill>
                  <a:srgbClr val="FFFFFF"/>
                </a:solidFill>
                <a:cs typeface="Myriad Pro Cond"/>
              </a:defRPr>
            </a:lvl1pPr>
          </a:lstStyle>
          <a:p>
            <a:pPr marL="0" lvl="0" algn="l"/>
            <a:r>
              <a:rPr lang="en-US"/>
              <a:t>Click to edit Master title style</a:t>
            </a:r>
          </a:p>
        </p:txBody>
      </p:sp>
      <p:pic>
        <p:nvPicPr>
          <p:cNvPr id="9" name="Picture 8" descr="Generic3.jpg"/>
          <p:cNvPicPr>
            <a:picLocks noChangeAspect="1"/>
          </p:cNvPicPr>
          <p:nvPr userDrawn="1"/>
        </p:nvPicPr>
        <p:blipFill rotWithShape="1">
          <a:blip r:embed="rId2">
            <a:extLst>
              <a:ext uri="{28A0092B-C50C-407E-A947-70E740481C1C}">
                <a14:useLocalDpi xmlns:a14="http://schemas.microsoft.com/office/drawing/2010/main" val="0"/>
              </a:ext>
            </a:extLst>
          </a:blip>
          <a:srcRect l="16353" t="19035" r="2681"/>
          <a:stretch/>
        </p:blipFill>
        <p:spPr>
          <a:xfrm>
            <a:off x="330729" y="2689385"/>
            <a:ext cx="2209523" cy="1473014"/>
          </a:xfrm>
          <a:prstGeom prst="rect">
            <a:avLst/>
          </a:prstGeom>
        </p:spPr>
      </p:pic>
      <p:sp>
        <p:nvSpPr>
          <p:cNvPr id="5" name="Rectangle 4"/>
          <p:cNvSpPr/>
          <p:nvPr userDrawn="1"/>
        </p:nvSpPr>
        <p:spPr>
          <a:xfrm>
            <a:off x="0" y="2695735"/>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336553" y="0"/>
            <a:ext cx="0" cy="6858000"/>
          </a:xfrm>
          <a:prstGeom prst="line">
            <a:avLst/>
          </a:prstGeom>
          <a:ln>
            <a:solidFill>
              <a:srgbClr val="7AC14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0" y="4165600"/>
            <a:ext cx="9144001" cy="0"/>
          </a:xfrm>
          <a:prstGeom prst="line">
            <a:avLst/>
          </a:prstGeom>
          <a:ln>
            <a:solidFill>
              <a:srgbClr val="7AC14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711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lvl1pPr>
            <a:lvl2pPr marL="742950" indent="-285750">
              <a:buClr>
                <a:schemeClr val="accent1"/>
              </a:buClr>
              <a:buFont typeface="Wingdings" charset="2"/>
              <a:buChar char="§"/>
              <a:defRPr/>
            </a:lvl2pPr>
            <a:lvl3pPr marL="1143000" indent="-228600">
              <a:buClr>
                <a:schemeClr val="accent1"/>
              </a:buClr>
              <a:buFont typeface="Wingdings" charset="2"/>
              <a:buChar char="§"/>
              <a:defRPr/>
            </a:lvl3pPr>
            <a:lvl4pPr marL="1600200" indent="-228600">
              <a:buClr>
                <a:schemeClr val="accent1"/>
              </a:buClr>
              <a:buFont typeface="Wingdings" charset="2"/>
              <a:buChar char="§"/>
              <a:defRPr/>
            </a:lvl4pPr>
            <a:lvl5pPr marL="2057400" indent="-228600">
              <a:buClr>
                <a:schemeClr val="accent1"/>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28123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8" name="Content Placeholder 2"/>
          <p:cNvSpPr>
            <a:spLocks noGrp="1"/>
          </p:cNvSpPr>
          <p:nvPr>
            <p:ph sz="half" idx="1"/>
          </p:nvPr>
        </p:nvSpPr>
        <p:spPr>
          <a:xfrm>
            <a:off x="508000" y="1391920"/>
            <a:ext cx="3924300" cy="4924743"/>
          </a:xfrm>
          <a:prstGeom prst="rect">
            <a:avLst/>
          </a:prstGeom>
        </p:spPr>
        <p:txBody>
          <a:bodyPr>
            <a:normAutofit/>
          </a:bodyPr>
          <a:lstStyle>
            <a:lvl1pPr marL="342900" indent="-342900">
              <a:buClr>
                <a:schemeClr val="accent1"/>
              </a:buClr>
              <a:buFont typeface="Wingdings" charset="2"/>
              <a:buChar char="§"/>
              <a:defRPr sz="2400"/>
            </a:lvl1pPr>
            <a:lvl2pPr marL="742950" indent="-285750">
              <a:buClr>
                <a:schemeClr val="accent1"/>
              </a:buClr>
              <a:buFont typeface="Wingdings" charset="2"/>
              <a:buChar char="§"/>
              <a:defRPr sz="2000"/>
            </a:lvl2pPr>
            <a:lvl3pPr marL="1143000" indent="-228600">
              <a:buClr>
                <a:schemeClr val="accent1"/>
              </a:buClr>
              <a:buFont typeface="Wingdings" charset="2"/>
              <a:buChar char="§"/>
              <a:defRPr sz="1800"/>
            </a:lvl3pPr>
            <a:lvl4pPr marL="1600200" indent="-228600">
              <a:buClr>
                <a:schemeClr val="accent1"/>
              </a:buClr>
              <a:buFont typeface="Wingdings" charset="2"/>
              <a:buChar char="§"/>
              <a:defRPr sz="1600"/>
            </a:lvl4pPr>
            <a:lvl5pPr marL="2057400" indent="-228600">
              <a:buClr>
                <a:schemeClr val="accent1"/>
              </a:buClr>
              <a:buFont typeface="Wingdings" charset="2"/>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2"/>
          </p:nvPr>
        </p:nvSpPr>
        <p:spPr>
          <a:xfrm>
            <a:off x="4762500" y="1391920"/>
            <a:ext cx="3924300" cy="4924743"/>
          </a:xfrm>
          <a:prstGeom prst="rect">
            <a:avLst/>
          </a:prstGeom>
        </p:spPr>
        <p:txBody>
          <a:bodyPr>
            <a:normAutofit/>
          </a:bodyPr>
          <a:lstStyle>
            <a:lvl1pPr marL="342900" indent="-342900">
              <a:buClr>
                <a:schemeClr val="accent1"/>
              </a:buClr>
              <a:buFont typeface="Wingdings" charset="2"/>
              <a:buChar char="§"/>
              <a:defRPr sz="2400"/>
            </a:lvl1pPr>
            <a:lvl2pPr marL="742950" indent="-285750">
              <a:buClr>
                <a:schemeClr val="accent1"/>
              </a:buClr>
              <a:buFont typeface="Wingdings" charset="2"/>
              <a:buChar char="§"/>
              <a:defRPr sz="2000"/>
            </a:lvl2pPr>
            <a:lvl3pPr marL="1143000" indent="-228600">
              <a:buClr>
                <a:schemeClr val="accent1"/>
              </a:buClr>
              <a:buFont typeface="Wingdings" charset="2"/>
              <a:buChar char="§"/>
              <a:defRPr sz="1800"/>
            </a:lvl3pPr>
            <a:lvl4pPr marL="1600200" indent="-228600">
              <a:buClr>
                <a:schemeClr val="accent1"/>
              </a:buClr>
              <a:buFont typeface="Wingdings" charset="2"/>
              <a:buChar char="§"/>
              <a:defRPr sz="1600"/>
            </a:lvl4pPr>
            <a:lvl5pPr marL="2057400" indent="-228600">
              <a:buClr>
                <a:schemeClr val="accent1"/>
              </a:buClr>
              <a:buFont typeface="Wingdings" charset="2"/>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8844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116355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388780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16" name="Picture 15"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7774" y="3777798"/>
            <a:ext cx="1685927" cy="1472939"/>
          </a:xfrm>
          <a:prstGeom prst="rect">
            <a:avLst/>
          </a:prstGeom>
        </p:spPr>
      </p:pic>
      <p:pic>
        <p:nvPicPr>
          <p:cNvPr id="17" name="Picture 16"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3008" y="3777798"/>
            <a:ext cx="1685927" cy="1472939"/>
          </a:xfrm>
          <a:prstGeom prst="rect">
            <a:avLst/>
          </a:prstGeom>
        </p:spPr>
      </p:pic>
      <p:pic>
        <p:nvPicPr>
          <p:cNvPr id="18" name="Picture 17"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9409" y="3777798"/>
            <a:ext cx="1685927" cy="1472939"/>
          </a:xfrm>
          <a:prstGeom prst="rect">
            <a:avLst/>
          </a:prstGeom>
        </p:spPr>
      </p:pic>
      <p:sp>
        <p:nvSpPr>
          <p:cNvPr id="19" name="Rectangle 18"/>
          <p:cNvSpPr/>
          <p:nvPr userDrawn="1"/>
        </p:nvSpPr>
        <p:spPr>
          <a:xfrm>
            <a:off x="7524248" y="3714750"/>
            <a:ext cx="1619753" cy="1532811"/>
          </a:xfrm>
          <a:prstGeom prst="rect">
            <a:avLst/>
          </a:prstGeom>
          <a:solidFill>
            <a:srgbClr val="0D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537453" y="3435350"/>
            <a:ext cx="1606548" cy="342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eneric3.jpg"/>
          <p:cNvPicPr>
            <a:picLocks noChangeAspect="1"/>
          </p:cNvPicPr>
          <p:nvPr userDrawn="1"/>
        </p:nvPicPr>
        <p:blipFill rotWithShape="1">
          <a:blip r:embed="rId3">
            <a:extLst>
              <a:ext uri="{28A0092B-C50C-407E-A947-70E740481C1C}">
                <a14:useLocalDpi xmlns:a14="http://schemas.microsoft.com/office/drawing/2010/main" val="0"/>
              </a:ext>
            </a:extLst>
          </a:blip>
          <a:srcRect l="16353" t="19035" r="2681"/>
          <a:stretch/>
        </p:blipFill>
        <p:spPr>
          <a:xfrm>
            <a:off x="330729" y="3777723"/>
            <a:ext cx="2209523" cy="1473014"/>
          </a:xfrm>
          <a:prstGeom prst="rect">
            <a:avLst/>
          </a:prstGeom>
        </p:spPr>
      </p:pic>
      <p:sp>
        <p:nvSpPr>
          <p:cNvPr id="30" name="Text Placeholder 2"/>
          <p:cNvSpPr>
            <a:spLocks noGrp="1"/>
          </p:cNvSpPr>
          <p:nvPr>
            <p:ph type="body" sz="quarter" idx="13" hasCustomPrompt="1"/>
          </p:nvPr>
        </p:nvSpPr>
        <p:spPr>
          <a:xfrm>
            <a:off x="7610475" y="3435350"/>
            <a:ext cx="1533525" cy="342373"/>
          </a:xfrm>
          <a:prstGeom prst="rect">
            <a:avLst/>
          </a:prstGeom>
        </p:spPr>
        <p:txBody>
          <a:bodyPr vert="horz" lIns="91440" tIns="45720" rIns="91440" bIns="45720" rtlCol="0" anchor="ctr"/>
          <a:lstStyle>
            <a:lvl1pPr marL="0" indent="0">
              <a:buNone/>
              <a:defRPr lang="en-US" sz="1200" b="0" i="1" smtClean="0">
                <a:solidFill>
                  <a:srgbClr val="FFFFFF"/>
                </a:solidFill>
                <a:latin typeface="+mj-lt"/>
                <a:cs typeface="Myriad Pro"/>
              </a:defRPr>
            </a:lvl1pPr>
            <a:lvl2pPr>
              <a:defRPr lang="en-US" sz="1800" dirty="0" smtClean="0"/>
            </a:lvl2pPr>
            <a:lvl3pPr>
              <a:defRPr lang="en-US" sz="1800" dirty="0" smtClean="0"/>
            </a:lvl3pPr>
            <a:lvl4pPr>
              <a:defRPr lang="en-US" sz="1800" dirty="0" smtClean="0"/>
            </a:lvl4pPr>
            <a:lvl5pPr>
              <a:defRPr lang="en-US" sz="1800" dirty="0"/>
            </a:lvl5pPr>
          </a:lstStyle>
          <a:p>
            <a:pPr marL="0" lvl="0"/>
            <a:r>
              <a:rPr lang="en-US"/>
              <a:t>Click to edit Date</a:t>
            </a:r>
          </a:p>
        </p:txBody>
      </p:sp>
      <p:sp>
        <p:nvSpPr>
          <p:cNvPr id="31" name="Title Placeholder 1"/>
          <p:cNvSpPr>
            <a:spLocks noGrp="1"/>
          </p:cNvSpPr>
          <p:nvPr>
            <p:ph type="title"/>
          </p:nvPr>
        </p:nvSpPr>
        <p:spPr>
          <a:xfrm>
            <a:off x="457201" y="2143390"/>
            <a:ext cx="6939280" cy="929322"/>
          </a:xfrm>
          <a:prstGeom prst="rect">
            <a:avLst/>
          </a:prstGeom>
        </p:spPr>
        <p:txBody>
          <a:bodyPr vert="horz" lIns="91440" tIns="45720" rIns="91440" bIns="45720" rtlCol="0" anchor="b">
            <a:noAutofit/>
          </a:bodyPr>
          <a:lstStyle>
            <a:lvl1pPr algn="r">
              <a:defRPr lang="en-US" sz="4000" b="0" i="0" baseline="0" dirty="0">
                <a:solidFill>
                  <a:srgbClr val="0D6FBD"/>
                </a:solidFill>
                <a:cs typeface="Myriad Pro Cond"/>
              </a:defRPr>
            </a:lvl1pPr>
          </a:lstStyle>
          <a:p>
            <a:pPr marL="0" lvl="0" algn="r"/>
            <a:r>
              <a:rPr lang="en-US"/>
              <a:t>Click to edit Master title style</a:t>
            </a:r>
          </a:p>
        </p:txBody>
      </p:sp>
      <p:sp>
        <p:nvSpPr>
          <p:cNvPr id="32" name="Content Placeholder 16"/>
          <p:cNvSpPr>
            <a:spLocks noGrp="1"/>
          </p:cNvSpPr>
          <p:nvPr>
            <p:ph sz="quarter" idx="12" hasCustomPrompt="1"/>
          </p:nvPr>
        </p:nvSpPr>
        <p:spPr>
          <a:xfrm>
            <a:off x="457201" y="3112559"/>
            <a:ext cx="6939279" cy="540437"/>
          </a:xfrm>
          <a:prstGeom prst="rect">
            <a:avLst/>
          </a:prstGeom>
        </p:spPr>
        <p:txBody>
          <a:bodyPr vert="horz" lIns="91440" tIns="45720" rIns="91440" bIns="45720" rtlCol="0" anchor="t">
            <a:noAutofit/>
          </a:bodyPr>
          <a:lstStyle>
            <a:lvl1pPr marL="342900" indent="-342900" algn="r">
              <a:buNone/>
              <a:defRPr lang="en-US" sz="1800" baseline="0" smtClean="0">
                <a:solidFill>
                  <a:schemeClr val="accent1"/>
                </a:solidFill>
                <a:latin typeface="+mj-lt"/>
              </a:defRPr>
            </a:lvl1pPr>
            <a:lvl2pPr>
              <a:defRPr lang="en-US" dirty="0" smtClean="0"/>
            </a:lvl2pPr>
            <a:lvl3pPr>
              <a:defRPr lang="en-US" dirty="0" smtClean="0"/>
            </a:lvl3pPr>
            <a:lvl4pPr>
              <a:defRPr lang="en-US" dirty="0" smtClean="0"/>
            </a:lvl4pPr>
            <a:lvl5pPr>
              <a:defRPr lang="en-US" dirty="0"/>
            </a:lvl5pPr>
          </a:lstStyle>
          <a:p>
            <a:pPr marL="0" lvl="0" indent="0" algn="r"/>
            <a:r>
              <a:rPr lang="en-US"/>
              <a:t>Click to edit Subtitle</a:t>
            </a:r>
          </a:p>
        </p:txBody>
      </p:sp>
      <p:cxnSp>
        <p:nvCxnSpPr>
          <p:cNvPr id="33" name="Straight Connector 32"/>
          <p:cNvCxnSpPr/>
          <p:nvPr userDrawn="1"/>
        </p:nvCxnSpPr>
        <p:spPr>
          <a:xfrm>
            <a:off x="7537453" y="0"/>
            <a:ext cx="0" cy="685800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4" name="Picture 33" descr="CDMSmith_logo_web_White_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0475" y="4259266"/>
            <a:ext cx="1431926" cy="598483"/>
          </a:xfrm>
          <a:prstGeom prst="rect">
            <a:avLst/>
          </a:prstGeom>
        </p:spPr>
      </p:pic>
      <p:sp>
        <p:nvSpPr>
          <p:cNvPr id="35" name="Text Placeholder 5"/>
          <p:cNvSpPr>
            <a:spLocks noGrp="1"/>
          </p:cNvSpPr>
          <p:nvPr>
            <p:ph type="body" sz="quarter" idx="14" hasCustomPrompt="1"/>
          </p:nvPr>
        </p:nvSpPr>
        <p:spPr>
          <a:xfrm>
            <a:off x="7610475" y="1885950"/>
            <a:ext cx="1533525" cy="1447800"/>
          </a:xfrm>
          <a:prstGeom prst="rect">
            <a:avLst/>
          </a:prstGeom>
        </p:spPr>
        <p:txBody>
          <a:bodyPr vert="horz" anchor="b"/>
          <a:lstStyle>
            <a:lvl1pPr marL="0" indent="0">
              <a:buNone/>
              <a:defRPr sz="1200" baseline="0">
                <a:solidFill>
                  <a:srgbClr val="0D6FBD"/>
                </a:solidFill>
              </a:defRPr>
            </a:lvl1pPr>
          </a:lstStyle>
          <a:p>
            <a:pPr lvl="0"/>
            <a:r>
              <a:rPr lang="en-US"/>
              <a:t>Click to edit Presenters</a:t>
            </a:r>
          </a:p>
        </p:txBody>
      </p:sp>
      <p:sp>
        <p:nvSpPr>
          <p:cNvPr id="36" name="Rectangle 35"/>
          <p:cNvSpPr/>
          <p:nvPr userDrawn="1"/>
        </p:nvSpPr>
        <p:spPr>
          <a:xfrm>
            <a:off x="0" y="3777722"/>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H="1">
            <a:off x="0" y="5247562"/>
            <a:ext cx="914400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51099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784" y="3327400"/>
            <a:ext cx="1556362" cy="650492"/>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52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D6FB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146702"/>
      </p:ext>
    </p:extLst>
  </p:cSld>
  <p:clrMap bg1="lt1" tx1="dk1" bg2="lt2" tx2="dk2" accent1="accent1" accent2="accent2" accent3="accent3" accent4="accent4" accent5="accent5" accent6="accent6" hlink="hlink" folHlink="folHlink"/>
  <p:sldLayoutIdLst>
    <p:sldLayoutId id="2147493544" r:id="rId1"/>
    <p:sldLayoutId id="214749355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149944"/>
      </p:ext>
    </p:extLst>
  </p:cSld>
  <p:clrMap bg1="lt1" tx1="dk1" bg2="lt2" tx2="dk2" accent1="accent1" accent2="accent2" accent3="accent3" accent4="accent4" accent5="accent5" accent6="accent6" hlink="hlink" folHlink="folHlink"/>
  <p:sldLayoutIdLst>
    <p:sldLayoutId id="21474935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 y="6521448"/>
            <a:ext cx="336552" cy="336552"/>
          </a:xfrm>
          <a:prstGeom prst="rect">
            <a:avLst/>
          </a:prstGeom>
          <a:gradFill flip="none" rotWithShape="1">
            <a:gsLst>
              <a:gs pos="0">
                <a:schemeClr val="tx2"/>
              </a:gs>
              <a:gs pos="100000">
                <a:srgbClr val="0D6FBD"/>
              </a:gs>
            </a:gsLst>
            <a:lin ang="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a:p>
        </p:txBody>
      </p:sp>
      <p:sp>
        <p:nvSpPr>
          <p:cNvPr id="2" name="Title Placeholder 1"/>
          <p:cNvSpPr>
            <a:spLocks noGrp="1"/>
          </p:cNvSpPr>
          <p:nvPr>
            <p:ph type="title"/>
          </p:nvPr>
        </p:nvSpPr>
        <p:spPr>
          <a:xfrm>
            <a:off x="508000" y="401638"/>
            <a:ext cx="8178800" cy="639762"/>
          </a:xfrm>
          <a:prstGeom prst="rect">
            <a:avLst/>
          </a:prstGeom>
        </p:spPr>
        <p:txBody>
          <a:bodyPr vert="horz" lIns="91440" tIns="45720" rIns="91440" bIns="45720" rtlCol="0" anchor="ctr">
            <a:noAutofit/>
          </a:bodyPr>
          <a:lstStyle/>
          <a:p>
            <a:pPr lvl="0" algn="l"/>
            <a:r>
              <a:rPr lang="en-US"/>
              <a:t>Click to edit Master title style</a:t>
            </a:r>
          </a:p>
        </p:txBody>
      </p:sp>
      <p:sp>
        <p:nvSpPr>
          <p:cNvPr id="3" name="Text Placeholder 2"/>
          <p:cNvSpPr>
            <a:spLocks noGrp="1"/>
          </p:cNvSpPr>
          <p:nvPr>
            <p:ph type="body" idx="1"/>
          </p:nvPr>
        </p:nvSpPr>
        <p:spPr>
          <a:xfrm>
            <a:off x="508000" y="1391920"/>
            <a:ext cx="8178800" cy="4851400"/>
          </a:xfrm>
          <a:prstGeom prst="rect">
            <a:avLst/>
          </a:prstGeom>
        </p:spPr>
        <p:txBody>
          <a:bodyPr vert="horz" lIns="91440" tIns="45720" rIns="91440" bIns="45720" rtlCol="0">
            <a:normAutofit/>
          </a:bodyPr>
          <a:lstStyle/>
          <a:p>
            <a:pPr marL="342900" lvl="0" indent="-342900" algn="l" defTabSz="457200" rtl="0" eaLnBrk="1" latinLnBrk="0" hangingPunct="1">
              <a:spcBef>
                <a:spcPct val="20000"/>
              </a:spcBef>
              <a:buClr>
                <a:schemeClr val="tx2"/>
              </a:buClr>
              <a:buFont typeface="Wingdings" charset="2"/>
              <a:buChar char="§"/>
            </a:pPr>
            <a:r>
              <a:rPr lang="en-US"/>
              <a:t>Click to edit Master text styles</a:t>
            </a:r>
          </a:p>
          <a:p>
            <a:pPr marL="742950" lvl="1" indent="-285750" algn="l" defTabSz="457200" rtl="0" eaLnBrk="1" latinLnBrk="0" hangingPunct="1">
              <a:spcBef>
                <a:spcPct val="20000"/>
              </a:spcBef>
              <a:buClr>
                <a:schemeClr val="tx2"/>
              </a:buClr>
              <a:buFont typeface="Wingdings" charset="2"/>
              <a:buChar char="§"/>
            </a:pPr>
            <a:r>
              <a:rPr lang="en-US"/>
              <a:t>Second level</a:t>
            </a:r>
          </a:p>
          <a:p>
            <a:pPr marL="1143000" lvl="2" indent="-228600" algn="l" defTabSz="457200" rtl="0" eaLnBrk="1" latinLnBrk="0" hangingPunct="1">
              <a:spcBef>
                <a:spcPct val="20000"/>
              </a:spcBef>
              <a:buClr>
                <a:schemeClr val="tx2"/>
              </a:buClr>
              <a:buFont typeface="Wingdings" charset="2"/>
              <a:buChar char="§"/>
            </a:pPr>
            <a:r>
              <a:rPr lang="en-US"/>
              <a:t>Third level</a:t>
            </a:r>
          </a:p>
          <a:p>
            <a:pPr marL="1600200" lvl="3" indent="-228600" algn="l" defTabSz="457200" rtl="0" eaLnBrk="1" latinLnBrk="0" hangingPunct="1">
              <a:spcBef>
                <a:spcPct val="20000"/>
              </a:spcBef>
              <a:buClr>
                <a:schemeClr val="tx2"/>
              </a:buClr>
              <a:buFont typeface="Wingdings" charset="2"/>
              <a:buChar char="§"/>
            </a:pPr>
            <a:r>
              <a:rPr lang="en-US"/>
              <a:t>Fourth level</a:t>
            </a:r>
          </a:p>
          <a:p>
            <a:pPr marL="2057400" lvl="4" indent="-228600" algn="l" defTabSz="457200" rtl="0" eaLnBrk="1" latinLnBrk="0" hangingPunct="1">
              <a:spcBef>
                <a:spcPct val="20000"/>
              </a:spcBef>
              <a:buClr>
                <a:schemeClr val="tx2"/>
              </a:buClr>
              <a:buFont typeface="Wingdings" charset="2"/>
              <a:buChar char="§"/>
            </a:pPr>
            <a:r>
              <a:rPr lang="en-US"/>
              <a:t>Fifth level</a:t>
            </a:r>
          </a:p>
        </p:txBody>
      </p:sp>
      <p:cxnSp>
        <p:nvCxnSpPr>
          <p:cNvPr id="7" name="Straight Connector 6"/>
          <p:cNvCxnSpPr/>
          <p:nvPr/>
        </p:nvCxnSpPr>
        <p:spPr>
          <a:xfrm>
            <a:off x="0" y="6521448"/>
            <a:ext cx="6746240" cy="0"/>
          </a:xfrm>
          <a:prstGeom prst="line">
            <a:avLst/>
          </a:prstGeom>
          <a:ln w="19050" cmpd="sng">
            <a:gradFill flip="none" rotWithShape="1">
              <a:gsLst>
                <a:gs pos="0">
                  <a:schemeClr val="accent1"/>
                </a:gs>
                <a:gs pos="100000">
                  <a:prstClr val="white"/>
                </a:gs>
              </a:gsLst>
              <a:lin ang="0" scaled="0"/>
              <a:tileRect/>
            </a:gra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336553" y="1600200"/>
            <a:ext cx="0" cy="5257800"/>
          </a:xfrm>
          <a:prstGeom prst="line">
            <a:avLst/>
          </a:prstGeom>
          <a:ln w="19050" cmpd="sng">
            <a:gradFill flip="none" rotWithShape="1">
              <a:gsLst>
                <a:gs pos="0">
                  <a:schemeClr val="accent1"/>
                </a:gs>
                <a:gs pos="100000">
                  <a:prstClr val="white"/>
                </a:gs>
              </a:gsLst>
              <a:lin ang="5400000" scaled="0"/>
              <a:tileRect/>
            </a:gradFill>
          </a:ln>
        </p:spPr>
        <p:style>
          <a:lnRef idx="1">
            <a:schemeClr val="dk1"/>
          </a:lnRef>
          <a:fillRef idx="0">
            <a:schemeClr val="dk1"/>
          </a:fillRef>
          <a:effectRef idx="0">
            <a:schemeClr val="dk1"/>
          </a:effectRef>
          <a:fontRef idx="minor">
            <a:schemeClr val="tx1"/>
          </a:fontRef>
        </p:style>
      </p:cxnSp>
      <p:sp>
        <p:nvSpPr>
          <p:cNvPr id="10"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3413633813"/>
      </p:ext>
    </p:extLst>
  </p:cSld>
  <p:clrMap bg1="lt1" tx1="dk1" bg2="lt2" tx2="dk2" accent1="accent1" accent2="accent2" accent3="accent3" accent4="accent4" accent5="accent5" accent6="accent6" hlink="hlink" folHlink="folHlink"/>
  <p:sldLayoutIdLst>
    <p:sldLayoutId id="2147493512" r:id="rId1"/>
    <p:sldLayoutId id="2147493514" r:id="rId2"/>
    <p:sldLayoutId id="2147493516" r:id="rId3"/>
    <p:sldLayoutId id="2147493517" r:id="rId4"/>
    <p:sldLayoutId id="2147493556" r:id="rId5"/>
    <p:sldLayoutId id="2147493558" r:id="rId6"/>
  </p:sldLayoutIdLst>
  <p:hf hdr="0" ftr="0" dt="0"/>
  <p:txStyles>
    <p:titleStyle>
      <a:lvl1pPr algn="ctr" defTabSz="457200" rtl="0" eaLnBrk="1" latinLnBrk="0" hangingPunct="1">
        <a:spcBef>
          <a:spcPct val="0"/>
        </a:spcBef>
        <a:buNone/>
        <a:defRPr lang="en-US" sz="3200" b="0" i="0" kern="1200">
          <a:solidFill>
            <a:srgbClr val="0D6FBD"/>
          </a:solidFill>
          <a:latin typeface="+mj-lt"/>
          <a:ea typeface="+mj-ea"/>
          <a:cs typeface="Myriad Pro Cond"/>
        </a:defRPr>
      </a:lvl1pPr>
    </p:titleStyle>
    <p:bodyStyle>
      <a:lvl1pPr marL="342900" indent="-342900" algn="l" defTabSz="457200" rtl="0" eaLnBrk="1" latinLnBrk="0" hangingPunct="1">
        <a:spcBef>
          <a:spcPct val="20000"/>
        </a:spcBef>
        <a:buClr>
          <a:schemeClr val="accent1"/>
        </a:buClr>
        <a:buFont typeface="Arial"/>
        <a:buChar char="•"/>
        <a:defRPr lang="en-US" sz="2400" kern="1200" dirty="0" smtClean="0">
          <a:solidFill>
            <a:schemeClr val="tx1"/>
          </a:solidFill>
          <a:latin typeface="+mj-lt"/>
          <a:ea typeface="+mn-ea"/>
          <a:cs typeface="Myriad Pro"/>
        </a:defRPr>
      </a:lvl1pPr>
      <a:lvl2pPr marL="742950" indent="-285750" algn="l" defTabSz="457200" rtl="0" eaLnBrk="1" latinLnBrk="0" hangingPunct="1">
        <a:spcBef>
          <a:spcPct val="20000"/>
        </a:spcBef>
        <a:buClr>
          <a:schemeClr val="accent1"/>
        </a:buClr>
        <a:buFont typeface="Arial"/>
        <a:buChar char="–"/>
        <a:defRPr lang="en-US" sz="2000" i="0" kern="1200" dirty="0" smtClean="0">
          <a:solidFill>
            <a:schemeClr val="tx1"/>
          </a:solidFill>
          <a:latin typeface="+mj-lt"/>
          <a:ea typeface="+mn-ea"/>
          <a:cs typeface="Myriad Pro"/>
        </a:defRPr>
      </a:lvl2pPr>
      <a:lvl3pPr marL="1143000" indent="-228600" algn="l" defTabSz="457200" rtl="0" eaLnBrk="1" latinLnBrk="0" hangingPunct="1">
        <a:spcBef>
          <a:spcPct val="20000"/>
        </a:spcBef>
        <a:buClr>
          <a:schemeClr val="accent1"/>
        </a:buClr>
        <a:buFont typeface="Arial"/>
        <a:buChar char="•"/>
        <a:defRPr lang="en-US" sz="1800" kern="1200" dirty="0" smtClean="0">
          <a:solidFill>
            <a:schemeClr val="tx1"/>
          </a:solidFill>
          <a:latin typeface="+mj-lt"/>
          <a:ea typeface="+mn-ea"/>
          <a:cs typeface="Myriad Pro"/>
        </a:defRPr>
      </a:lvl3pPr>
      <a:lvl4pPr marL="1600200" indent="-228600" algn="l" defTabSz="457200" rtl="0" eaLnBrk="1" latinLnBrk="0" hangingPunct="1">
        <a:spcBef>
          <a:spcPct val="20000"/>
        </a:spcBef>
        <a:buClr>
          <a:schemeClr val="accent1"/>
        </a:buClr>
        <a:buFont typeface="Arial"/>
        <a:buChar char="–"/>
        <a:defRPr lang="en-US" sz="1600" kern="1200" dirty="0" smtClean="0">
          <a:solidFill>
            <a:schemeClr val="tx1"/>
          </a:solidFill>
          <a:latin typeface="+mj-lt"/>
          <a:ea typeface="+mn-ea"/>
          <a:cs typeface="Myriad Pro"/>
        </a:defRPr>
      </a:lvl4pPr>
      <a:lvl5pPr marL="2057400" indent="-228600" algn="l" defTabSz="457200" rtl="0" eaLnBrk="1" latinLnBrk="0" hangingPunct="1">
        <a:spcBef>
          <a:spcPct val="20000"/>
        </a:spcBef>
        <a:buClr>
          <a:schemeClr val="accent1"/>
        </a:buClr>
        <a:buFont typeface="Arial"/>
        <a:buChar char="»"/>
        <a:defRPr lang="en-US" sz="1600" i="1" kern="1200" dirty="0">
          <a:solidFill>
            <a:schemeClr val="tx1"/>
          </a:solidFill>
          <a:latin typeface="+mj-lt"/>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D6F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401638"/>
            <a:ext cx="8229600" cy="639762"/>
          </a:xfrm>
          <a:prstGeom prst="rect">
            <a:avLst/>
          </a:prstGeom>
        </p:spPr>
        <p:txBody>
          <a:bodyPr vert="horz" lIns="91440" tIns="45720" rIns="91440" bIns="45720" rtlCol="0" anchor="ctr">
            <a:noAutofit/>
          </a:bodyPr>
          <a:lstStyle/>
          <a:p>
            <a:pPr lvl="0" algn="l"/>
            <a:r>
              <a:rPr lang="en-US"/>
              <a:t>Click to edit Master title style</a:t>
            </a:r>
          </a:p>
        </p:txBody>
      </p:sp>
      <p:sp>
        <p:nvSpPr>
          <p:cNvPr id="3" name="Text Placeholder 2"/>
          <p:cNvSpPr>
            <a:spLocks noGrp="1"/>
          </p:cNvSpPr>
          <p:nvPr>
            <p:ph type="body" idx="1"/>
          </p:nvPr>
        </p:nvSpPr>
        <p:spPr>
          <a:xfrm>
            <a:off x="508000" y="1391920"/>
            <a:ext cx="8178800" cy="4924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6521449"/>
            <a:ext cx="336553" cy="336552"/>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8" name="Straight Connector 7"/>
          <p:cNvCxnSpPr/>
          <p:nvPr/>
        </p:nvCxnSpPr>
        <p:spPr>
          <a:xfrm>
            <a:off x="0" y="6521448"/>
            <a:ext cx="9309100" cy="0"/>
          </a:xfrm>
          <a:prstGeom prst="line">
            <a:avLst/>
          </a:prstGeom>
          <a:ln w="19050" cmpd="sng">
            <a:solidFill>
              <a:srgbClr val="FFFFFF"/>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336553" y="-114300"/>
            <a:ext cx="0" cy="6972300"/>
          </a:xfrm>
          <a:prstGeom prst="line">
            <a:avLst/>
          </a:prstGeom>
          <a:ln w="19050" cmpd="sng">
            <a:solidFill>
              <a:schemeClr val="bg1"/>
            </a:solidFill>
          </a:ln>
        </p:spPr>
        <p:style>
          <a:lnRef idx="1">
            <a:schemeClr val="dk1"/>
          </a:lnRef>
          <a:fillRef idx="0">
            <a:schemeClr val="dk1"/>
          </a:fillRef>
          <a:effectRef idx="0">
            <a:schemeClr val="dk1"/>
          </a:effectRef>
          <a:fontRef idx="minor">
            <a:schemeClr val="tx1"/>
          </a:fontRef>
        </p:style>
      </p:cxnSp>
      <p:sp>
        <p:nvSpPr>
          <p:cNvPr id="10"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bg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863006373"/>
      </p:ext>
    </p:extLst>
  </p:cSld>
  <p:clrMap bg1="lt1" tx1="dk1" bg2="lt2" tx2="dk2" accent1="accent1" accent2="accent2" accent3="accent3" accent4="accent4" accent5="accent5" accent6="accent6" hlink="hlink" folHlink="folHlink"/>
  <p:sldLayoutIdLst>
    <p:sldLayoutId id="2147493526" r:id="rId1"/>
    <p:sldLayoutId id="2147493528" r:id="rId2"/>
    <p:sldLayoutId id="2147493530" r:id="rId3"/>
    <p:sldLayoutId id="2147493531" r:id="rId4"/>
  </p:sldLayoutIdLst>
  <p:hf hdr="0" ftr="0" dt="0"/>
  <p:txStyles>
    <p:titleStyle>
      <a:lvl1pPr algn="ctr" defTabSz="457200" rtl="0" eaLnBrk="1" latinLnBrk="0" hangingPunct="1">
        <a:spcBef>
          <a:spcPct val="0"/>
        </a:spcBef>
        <a:buNone/>
        <a:defRPr lang="en-US" sz="3200" b="0" i="0" kern="1200">
          <a:solidFill>
            <a:srgbClr val="FFFFFF"/>
          </a:solidFill>
          <a:latin typeface="+mj-lt"/>
          <a:ea typeface="+mj-ea"/>
          <a:cs typeface="Myriad Pro Cond"/>
        </a:defRPr>
      </a:lvl1pPr>
    </p:titleStyle>
    <p:bodyStyle>
      <a:lvl1pPr marL="342900" indent="-342900" algn="l" defTabSz="457200" rtl="0" eaLnBrk="1" latinLnBrk="0" hangingPunct="1">
        <a:spcBef>
          <a:spcPct val="20000"/>
        </a:spcBef>
        <a:buClr>
          <a:schemeClr val="bg1"/>
        </a:buClr>
        <a:buFont typeface="Wingdings" charset="2"/>
        <a:buChar char="§"/>
        <a:defRPr lang="en-US" sz="2400" kern="1200" dirty="0" smtClean="0">
          <a:solidFill>
            <a:srgbClr val="FFFFFF"/>
          </a:solidFill>
          <a:latin typeface="+mn-lt"/>
          <a:ea typeface="+mn-ea"/>
          <a:cs typeface="+mn-cs"/>
        </a:defRPr>
      </a:lvl1pPr>
      <a:lvl2pPr marL="742950" indent="-285750" algn="l" defTabSz="457200" rtl="0" eaLnBrk="1" latinLnBrk="0" hangingPunct="1">
        <a:spcBef>
          <a:spcPct val="20000"/>
        </a:spcBef>
        <a:buClr>
          <a:schemeClr val="bg1"/>
        </a:buClr>
        <a:buFont typeface="Wingdings" charset="2"/>
        <a:buChar char="§"/>
        <a:defRPr lang="en-US" sz="2000" kern="1200" dirty="0" smtClean="0">
          <a:solidFill>
            <a:srgbClr val="FFFFFF"/>
          </a:solidFill>
          <a:latin typeface="+mn-lt"/>
          <a:ea typeface="+mn-ea"/>
          <a:cs typeface="+mn-cs"/>
        </a:defRPr>
      </a:lvl2pPr>
      <a:lvl3pPr marL="1143000" indent="-228600" algn="l" defTabSz="457200" rtl="0" eaLnBrk="1" latinLnBrk="0" hangingPunct="1">
        <a:spcBef>
          <a:spcPct val="20000"/>
        </a:spcBef>
        <a:buClr>
          <a:schemeClr val="bg1"/>
        </a:buClr>
        <a:buFont typeface="Wingdings" charset="2"/>
        <a:buChar char="§"/>
        <a:defRPr lang="en-US" sz="1800" kern="1200" dirty="0" smtClean="0">
          <a:solidFill>
            <a:srgbClr val="FFFFFF"/>
          </a:solidFill>
          <a:latin typeface="+mn-lt"/>
          <a:ea typeface="+mn-ea"/>
          <a:cs typeface="+mn-cs"/>
        </a:defRPr>
      </a:lvl3pPr>
      <a:lvl4pPr marL="1600200" indent="-228600" algn="l" defTabSz="457200" rtl="0" eaLnBrk="1" latinLnBrk="0" hangingPunct="1">
        <a:spcBef>
          <a:spcPct val="20000"/>
        </a:spcBef>
        <a:buClr>
          <a:schemeClr val="bg1"/>
        </a:buClr>
        <a:buFont typeface="Wingdings" charset="2"/>
        <a:buChar char="§"/>
        <a:defRPr lang="en-US" sz="1600" kern="1200" dirty="0" smtClean="0">
          <a:solidFill>
            <a:srgbClr val="FFFFFF"/>
          </a:solidFill>
          <a:latin typeface="+mn-lt"/>
          <a:ea typeface="+mn-ea"/>
          <a:cs typeface="+mn-cs"/>
        </a:defRPr>
      </a:lvl4pPr>
      <a:lvl5pPr marL="2057400" indent="-228600" algn="l" defTabSz="457200" rtl="0" eaLnBrk="1" latinLnBrk="0" hangingPunct="1">
        <a:spcBef>
          <a:spcPct val="20000"/>
        </a:spcBef>
        <a:buClr>
          <a:schemeClr val="bg1"/>
        </a:buClr>
        <a:buFont typeface="Wingdings" charset="2"/>
        <a:buChar char="§"/>
        <a:defRPr lang="en-US" sz="1600" i="1" kern="1200" dirty="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Bostromnr@cdmsmith.com"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mailto:troupkf@cdmsmith.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tfresource.org/Content_Charrette:_Autonomous_Vehicle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tfresource.org/Autonomous_vehicles:_Modeling_framewor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10475" y="3435350"/>
            <a:ext cx="1533525" cy="342900"/>
          </a:xfrm>
        </p:spPr>
        <p:txBody>
          <a:bodyPr/>
          <a:lstStyle/>
          <a:p>
            <a:r>
              <a:rPr lang="en-US" dirty="0"/>
              <a:t>June 5, 2019</a:t>
            </a:r>
          </a:p>
        </p:txBody>
      </p:sp>
      <p:sp>
        <p:nvSpPr>
          <p:cNvPr id="3" name="Title 2"/>
          <p:cNvSpPr>
            <a:spLocks noGrp="1"/>
          </p:cNvSpPr>
          <p:nvPr>
            <p:ph type="title"/>
          </p:nvPr>
        </p:nvSpPr>
        <p:spPr>
          <a:xfrm>
            <a:off x="222637" y="822961"/>
            <a:ext cx="7173844" cy="2249752"/>
          </a:xfrm>
        </p:spPr>
        <p:txBody>
          <a:bodyPr/>
          <a:lstStyle/>
          <a:p>
            <a:pPr algn="ctr"/>
            <a:r>
              <a:rPr lang="en-US" dirty="0"/>
              <a:t>CAV Microsimulation – Modeling the Latest Research</a:t>
            </a:r>
            <a:br>
              <a:rPr lang="en-US" dirty="0"/>
            </a:br>
            <a:endParaRPr lang="en-US" dirty="0"/>
          </a:p>
        </p:txBody>
      </p:sp>
      <p:sp>
        <p:nvSpPr>
          <p:cNvPr id="4" name="TextBox 3">
            <a:extLst>
              <a:ext uri="{FF2B5EF4-FFF2-40B4-BE49-F238E27FC236}">
                <a16:creationId xmlns:a16="http://schemas.microsoft.com/office/drawing/2014/main" id="{F2770BB1-BC99-4872-9EE9-6ABC7025735A}"/>
              </a:ext>
            </a:extLst>
          </p:cNvPr>
          <p:cNvSpPr txBox="1"/>
          <p:nvPr/>
        </p:nvSpPr>
        <p:spPr>
          <a:xfrm>
            <a:off x="7680960" y="2873829"/>
            <a:ext cx="1572354" cy="523220"/>
          </a:xfrm>
          <a:prstGeom prst="rect">
            <a:avLst/>
          </a:prstGeom>
          <a:noFill/>
        </p:spPr>
        <p:txBody>
          <a:bodyPr wrap="none" rtlCol="0" anchor="t">
            <a:spAutoFit/>
          </a:bodyPr>
          <a:lstStyle/>
          <a:p>
            <a:r>
              <a:rPr lang="en-US" sz="1400" dirty="0"/>
              <a:t>Rob Bostrom, CDM</a:t>
            </a:r>
          </a:p>
          <a:p>
            <a:endParaRPr lang="en-US" sz="1400" dirty="0">
              <a:cs typeface="Calibri"/>
            </a:endParaRPr>
          </a:p>
        </p:txBody>
      </p:sp>
    </p:spTree>
    <p:extLst>
      <p:ext uri="{BB962C8B-B14F-4D97-AF65-F5344CB8AC3E}">
        <p14:creationId xmlns:p14="http://schemas.microsoft.com/office/powerpoint/2010/main" val="336865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4DAA-704C-49A0-AF39-C8150D606BC5}"/>
              </a:ext>
            </a:extLst>
          </p:cNvPr>
          <p:cNvSpPr>
            <a:spLocks noGrp="1"/>
          </p:cNvSpPr>
          <p:nvPr>
            <p:ph type="title"/>
          </p:nvPr>
        </p:nvSpPr>
        <p:spPr/>
        <p:txBody>
          <a:bodyPr/>
          <a:lstStyle/>
          <a:p>
            <a:r>
              <a:rPr lang="en-US" b="1" dirty="0"/>
              <a:t>Contact Information</a:t>
            </a:r>
          </a:p>
        </p:txBody>
      </p:sp>
      <p:sp>
        <p:nvSpPr>
          <p:cNvPr id="3" name="Content Placeholder 2">
            <a:extLst>
              <a:ext uri="{FF2B5EF4-FFF2-40B4-BE49-F238E27FC236}">
                <a16:creationId xmlns:a16="http://schemas.microsoft.com/office/drawing/2014/main" id="{D3A4F11B-59A9-4CED-BA51-23F5FBD7CB71}"/>
              </a:ext>
            </a:extLst>
          </p:cNvPr>
          <p:cNvSpPr>
            <a:spLocks noGrp="1"/>
          </p:cNvSpPr>
          <p:nvPr>
            <p:ph idx="1"/>
          </p:nvPr>
        </p:nvSpPr>
        <p:spPr/>
        <p:txBody>
          <a:bodyPr vert="horz" lIns="91440" tIns="45720" rIns="91440" bIns="45720" rtlCol="0" anchor="t">
            <a:normAutofit/>
          </a:bodyPr>
          <a:lstStyle/>
          <a:p>
            <a:r>
              <a:rPr lang="en-US" dirty="0"/>
              <a:t>Rob Bostrom, CDM Smith, </a:t>
            </a:r>
            <a:r>
              <a:rPr lang="en-US" dirty="0">
                <a:hlinkClick r:id="rId3"/>
              </a:rPr>
              <a:t>Bostromnr@cdmsmith.com</a:t>
            </a:r>
            <a:r>
              <a:rPr lang="en-US" dirty="0"/>
              <a:t>, mob</a:t>
            </a:r>
            <a:r>
              <a:rPr lang="en-US" dirty="0">
                <a:cs typeface="Calibri"/>
              </a:rPr>
              <a:t>ile: 859.312.2232</a:t>
            </a:r>
          </a:p>
          <a:p>
            <a:r>
              <a:rPr lang="en-US" dirty="0"/>
              <a:t>Ken Troup, CDM Smith, </a:t>
            </a:r>
            <a:r>
              <a:rPr lang="en-US" dirty="0">
                <a:hlinkClick r:id="rId4"/>
              </a:rPr>
              <a:t>troupkf@cdmsmith.com</a:t>
            </a:r>
            <a:r>
              <a:rPr lang="en-US" dirty="0"/>
              <a:t>, mobile: 978.866.6893</a:t>
            </a:r>
          </a:p>
          <a:p>
            <a:endParaRPr lang="en-US" dirty="0">
              <a:cs typeface="Calibri"/>
            </a:endParaRPr>
          </a:p>
          <a:p>
            <a:pPr marL="0" indent="0">
              <a:buNone/>
            </a:pPr>
            <a:r>
              <a:rPr lang="en-US" dirty="0">
                <a:cs typeface="Calibri"/>
              </a:rPr>
              <a:t>                                                </a:t>
            </a:r>
            <a:r>
              <a:rPr lang="en-US" sz="3200" dirty="0">
                <a:cs typeface="Calibri"/>
              </a:rPr>
              <a:t>QUESTIONS?</a:t>
            </a:r>
          </a:p>
        </p:txBody>
      </p:sp>
      <p:sp>
        <p:nvSpPr>
          <p:cNvPr id="4" name="Slide Number Placeholder 3">
            <a:extLst>
              <a:ext uri="{FF2B5EF4-FFF2-40B4-BE49-F238E27FC236}">
                <a16:creationId xmlns:a16="http://schemas.microsoft.com/office/drawing/2014/main" id="{FE82446D-4582-475E-8360-36BADDFA9445}"/>
              </a:ext>
            </a:extLst>
          </p:cNvPr>
          <p:cNvSpPr>
            <a:spLocks noGrp="1"/>
          </p:cNvSpPr>
          <p:nvPr>
            <p:ph type="sldNum" sz="quarter" idx="4"/>
          </p:nvPr>
        </p:nvSpPr>
        <p:spPr/>
        <p:txBody>
          <a:bodyPr/>
          <a:lstStyle/>
          <a:p>
            <a:fld id="{75472711-4FCB-2141-A321-C0607E714264}" type="slidenum">
              <a:rPr lang="en-US" smtClean="0"/>
              <a:pPr/>
              <a:t>10</a:t>
            </a:fld>
            <a:endParaRPr lang="en-US"/>
          </a:p>
        </p:txBody>
      </p:sp>
    </p:spTree>
    <p:extLst>
      <p:ext uri="{BB962C8B-B14F-4D97-AF65-F5344CB8AC3E}">
        <p14:creationId xmlns:p14="http://schemas.microsoft.com/office/powerpoint/2010/main" val="293569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5C4266-AD78-4EA9-AA09-061CED5A7C5D}"/>
              </a:ext>
            </a:extLst>
          </p:cNvPr>
          <p:cNvSpPr>
            <a:spLocks noGrp="1"/>
          </p:cNvSpPr>
          <p:nvPr>
            <p:ph type="title"/>
          </p:nvPr>
        </p:nvSpPr>
        <p:spPr/>
        <p:txBody>
          <a:bodyPr/>
          <a:lstStyle/>
          <a:p>
            <a:r>
              <a:rPr lang="en-US" dirty="0"/>
              <a:t>Presentation Summary</a:t>
            </a:r>
          </a:p>
        </p:txBody>
      </p:sp>
      <p:sp>
        <p:nvSpPr>
          <p:cNvPr id="7" name="Content Placeholder 6">
            <a:extLst>
              <a:ext uri="{FF2B5EF4-FFF2-40B4-BE49-F238E27FC236}">
                <a16:creationId xmlns:a16="http://schemas.microsoft.com/office/drawing/2014/main" id="{D630DD63-435A-4AFE-A363-EBC00F1788AD}"/>
              </a:ext>
            </a:extLst>
          </p:cNvPr>
          <p:cNvSpPr>
            <a:spLocks noGrp="1"/>
          </p:cNvSpPr>
          <p:nvPr>
            <p:ph idx="1"/>
          </p:nvPr>
        </p:nvSpPr>
        <p:spPr>
          <a:xfrm>
            <a:off x="109728" y="1041400"/>
            <a:ext cx="8577072" cy="5201920"/>
          </a:xfrm>
        </p:spPr>
        <p:txBody>
          <a:bodyPr vert="horz" lIns="91440" tIns="45720" rIns="91440" bIns="45720" rtlCol="0" anchor="t">
            <a:normAutofit/>
          </a:bodyPr>
          <a:lstStyle/>
          <a:p>
            <a:endParaRPr lang="en-US" dirty="0"/>
          </a:p>
          <a:p>
            <a:r>
              <a:rPr lang="en-US" dirty="0"/>
              <a:t>CAV Big Picture</a:t>
            </a:r>
          </a:p>
          <a:p>
            <a:r>
              <a:rPr lang="en-US" dirty="0"/>
              <a:t>Ohio DOT Corridor Studies</a:t>
            </a:r>
          </a:p>
          <a:p>
            <a:r>
              <a:rPr lang="en-US" dirty="0"/>
              <a:t>Insights from ODOT Lit Review</a:t>
            </a:r>
          </a:p>
          <a:p>
            <a:r>
              <a:rPr lang="en-US" dirty="0"/>
              <a:t>CAV Penetration Rates</a:t>
            </a:r>
          </a:p>
          <a:p>
            <a:r>
              <a:rPr lang="en-US" dirty="0"/>
              <a:t>Impacts of CAV Technologies on TDM</a:t>
            </a:r>
          </a:p>
          <a:p>
            <a:r>
              <a:rPr lang="en-US" dirty="0"/>
              <a:t>CAV Traffic Simulation</a:t>
            </a:r>
          </a:p>
          <a:p>
            <a:r>
              <a:rPr lang="en-US" dirty="0"/>
              <a:t>Literature Sources</a:t>
            </a:r>
          </a:p>
          <a:p>
            <a:pPr marL="0" indent="0">
              <a:buNone/>
            </a:pPr>
            <a:endParaRPr lang="en-US" dirty="0"/>
          </a:p>
          <a:p>
            <a:pPr lvl="1"/>
            <a:endParaRPr lang="en-US" dirty="0"/>
          </a:p>
        </p:txBody>
      </p:sp>
      <p:pic>
        <p:nvPicPr>
          <p:cNvPr id="3" name="Picture 2" descr="A car driving down a busy highway&#10;&#10;Description automatically generated">
            <a:extLst>
              <a:ext uri="{FF2B5EF4-FFF2-40B4-BE49-F238E27FC236}">
                <a16:creationId xmlns:a16="http://schemas.microsoft.com/office/drawing/2014/main" id="{5FA3273E-3334-4979-87A6-7B3AB8F7FFA3}"/>
              </a:ext>
            </a:extLst>
          </p:cNvPr>
          <p:cNvPicPr>
            <a:picLocks noChangeAspect="1"/>
          </p:cNvPicPr>
          <p:nvPr/>
        </p:nvPicPr>
        <p:blipFill>
          <a:blip r:embed="rId3"/>
          <a:stretch>
            <a:fillRect/>
          </a:stretch>
        </p:blipFill>
        <p:spPr>
          <a:xfrm>
            <a:off x="5185240" y="1560945"/>
            <a:ext cx="3404576" cy="3597744"/>
          </a:xfrm>
          <a:prstGeom prst="rect">
            <a:avLst/>
          </a:prstGeom>
        </p:spPr>
      </p:pic>
      <p:sp>
        <p:nvSpPr>
          <p:cNvPr id="4" name="TextBox 3">
            <a:extLst>
              <a:ext uri="{FF2B5EF4-FFF2-40B4-BE49-F238E27FC236}">
                <a16:creationId xmlns:a16="http://schemas.microsoft.com/office/drawing/2014/main" id="{35BA5A9E-F209-49D9-86CB-74BB89160F7E}"/>
              </a:ext>
            </a:extLst>
          </p:cNvPr>
          <p:cNvSpPr txBox="1"/>
          <p:nvPr/>
        </p:nvSpPr>
        <p:spPr>
          <a:xfrm>
            <a:off x="5966691" y="5158689"/>
            <a:ext cx="1283493" cy="338554"/>
          </a:xfrm>
          <a:prstGeom prst="rect">
            <a:avLst/>
          </a:prstGeom>
          <a:noFill/>
        </p:spPr>
        <p:txBody>
          <a:bodyPr wrap="none" rtlCol="0">
            <a:spAutoFit/>
          </a:bodyPr>
          <a:lstStyle/>
          <a:p>
            <a:r>
              <a:rPr lang="en-US" sz="1600" dirty="0"/>
              <a:t>Source:  WSP</a:t>
            </a:r>
          </a:p>
        </p:txBody>
      </p:sp>
    </p:spTree>
    <p:extLst>
      <p:ext uri="{BB962C8B-B14F-4D97-AF65-F5344CB8AC3E}">
        <p14:creationId xmlns:p14="http://schemas.microsoft.com/office/powerpoint/2010/main" val="44052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8275F5-A89A-4487-9739-83A96B92BDB2}"/>
              </a:ext>
            </a:extLst>
          </p:cNvPr>
          <p:cNvSpPr>
            <a:spLocks noGrp="1"/>
          </p:cNvSpPr>
          <p:nvPr>
            <p:ph type="title"/>
          </p:nvPr>
        </p:nvSpPr>
        <p:spPr/>
        <p:txBody>
          <a:bodyPr/>
          <a:lstStyle/>
          <a:p>
            <a:r>
              <a:rPr lang="en-US" dirty="0"/>
              <a:t>Big Picture of CAVs</a:t>
            </a:r>
          </a:p>
        </p:txBody>
      </p:sp>
      <p:sp>
        <p:nvSpPr>
          <p:cNvPr id="3" name="Content Placeholder 2">
            <a:extLst>
              <a:ext uri="{FF2B5EF4-FFF2-40B4-BE49-F238E27FC236}">
                <a16:creationId xmlns:a16="http://schemas.microsoft.com/office/drawing/2014/main" id="{A6AF742A-A948-47F1-AEDB-C332C5B18684}"/>
              </a:ext>
            </a:extLst>
          </p:cNvPr>
          <p:cNvSpPr>
            <a:spLocks noGrp="1"/>
          </p:cNvSpPr>
          <p:nvPr>
            <p:ph sz="half" idx="1"/>
          </p:nvPr>
        </p:nvSpPr>
        <p:spPr/>
        <p:txBody>
          <a:bodyPr>
            <a:normAutofit lnSpcReduction="10000"/>
          </a:bodyPr>
          <a:lstStyle/>
          <a:p>
            <a:r>
              <a:rPr lang="en-US" dirty="0"/>
              <a:t>Connected and Automated Vehicles (CAVs) technologies</a:t>
            </a:r>
          </a:p>
          <a:p>
            <a:r>
              <a:rPr lang="en-US" dirty="0"/>
              <a:t>CAVs have the potential to be disruptive and transformational.</a:t>
            </a:r>
          </a:p>
          <a:p>
            <a:r>
              <a:rPr lang="en-US" dirty="0"/>
              <a:t>More than 17 shared AV pilots in 8 states underway with safety “driver” (e.g. level 3 or 4)</a:t>
            </a:r>
          </a:p>
          <a:p>
            <a:r>
              <a:rPr lang="en-US" dirty="0"/>
              <a:t>Private ownership versus shared AVs will affect future implementation  </a:t>
            </a:r>
          </a:p>
        </p:txBody>
      </p:sp>
      <p:sp>
        <p:nvSpPr>
          <p:cNvPr id="9" name="Content Placeholder 8">
            <a:extLst>
              <a:ext uri="{FF2B5EF4-FFF2-40B4-BE49-F238E27FC236}">
                <a16:creationId xmlns:a16="http://schemas.microsoft.com/office/drawing/2014/main" id="{2456A296-77E8-43C7-8FF6-DE08AD2E167E}"/>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4D970B9C-58FD-441B-A34B-E39329830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679" y="2226469"/>
            <a:ext cx="4384198" cy="3002042"/>
          </a:xfrm>
          <a:prstGeom prst="rect">
            <a:avLst/>
          </a:prstGeom>
        </p:spPr>
      </p:pic>
    </p:spTree>
    <p:extLst>
      <p:ext uri="{BB962C8B-B14F-4D97-AF65-F5344CB8AC3E}">
        <p14:creationId xmlns:p14="http://schemas.microsoft.com/office/powerpoint/2010/main" val="400900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D302-2AF2-4CC2-A9FF-395CE3CAD453}"/>
              </a:ext>
            </a:extLst>
          </p:cNvPr>
          <p:cNvSpPr>
            <a:spLocks noGrp="1"/>
          </p:cNvSpPr>
          <p:nvPr>
            <p:ph type="title"/>
          </p:nvPr>
        </p:nvSpPr>
        <p:spPr>
          <a:xfrm>
            <a:off x="482600" y="596212"/>
            <a:ext cx="8178800" cy="639762"/>
          </a:xfrm>
        </p:spPr>
        <p:txBody>
          <a:bodyPr/>
          <a:lstStyle/>
          <a:p>
            <a:r>
              <a:rPr lang="en-US" dirty="0"/>
              <a:t>Ohio Corridor Studies – </a:t>
            </a:r>
            <a:br>
              <a:rPr lang="en-US" dirty="0"/>
            </a:br>
            <a:r>
              <a:rPr lang="en-US" dirty="0"/>
              <a:t>			Statewide and Marysville </a:t>
            </a:r>
            <a:br>
              <a:rPr lang="en-US" dirty="0"/>
            </a:br>
            <a:endParaRPr lang="en-US" dirty="0"/>
          </a:p>
        </p:txBody>
      </p:sp>
      <p:sp>
        <p:nvSpPr>
          <p:cNvPr id="3" name="Slide Number Placeholder 2">
            <a:extLst>
              <a:ext uri="{FF2B5EF4-FFF2-40B4-BE49-F238E27FC236}">
                <a16:creationId xmlns:a16="http://schemas.microsoft.com/office/drawing/2014/main" id="{5A0706CB-1492-40E2-880C-F3B9F1AED7BC}"/>
              </a:ext>
            </a:extLst>
          </p:cNvPr>
          <p:cNvSpPr>
            <a:spLocks noGrp="1"/>
          </p:cNvSpPr>
          <p:nvPr>
            <p:ph type="sldNum" sz="quarter" idx="4"/>
          </p:nvPr>
        </p:nvSpPr>
        <p:spPr/>
        <p:txBody>
          <a:bodyPr/>
          <a:lstStyle/>
          <a:p>
            <a:fld id="{75472711-4FCB-2141-A321-C0607E714264}" type="slidenum">
              <a:rPr lang="en-US" smtClean="0"/>
              <a:pPr/>
              <a:t>4</a:t>
            </a:fld>
            <a:endParaRPr lang="en-US"/>
          </a:p>
        </p:txBody>
      </p:sp>
      <p:pic>
        <p:nvPicPr>
          <p:cNvPr id="5" name="Picture 4">
            <a:extLst>
              <a:ext uri="{FF2B5EF4-FFF2-40B4-BE49-F238E27FC236}">
                <a16:creationId xmlns:a16="http://schemas.microsoft.com/office/drawing/2014/main" id="{703922A4-E7AD-41A0-AF47-A9650D7BBE7F}"/>
              </a:ext>
            </a:extLst>
          </p:cNvPr>
          <p:cNvPicPr>
            <a:picLocks noChangeAspect="1"/>
          </p:cNvPicPr>
          <p:nvPr/>
        </p:nvPicPr>
        <p:blipFill>
          <a:blip r:embed="rId2"/>
          <a:stretch>
            <a:fillRect/>
          </a:stretch>
        </p:blipFill>
        <p:spPr>
          <a:xfrm>
            <a:off x="284332" y="1468330"/>
            <a:ext cx="4646190" cy="4227143"/>
          </a:xfrm>
          <a:prstGeom prst="rect">
            <a:avLst/>
          </a:prstGeom>
        </p:spPr>
      </p:pic>
      <p:pic>
        <p:nvPicPr>
          <p:cNvPr id="6" name="Picture 5">
            <a:extLst>
              <a:ext uri="{FF2B5EF4-FFF2-40B4-BE49-F238E27FC236}">
                <a16:creationId xmlns:a16="http://schemas.microsoft.com/office/drawing/2014/main" id="{C92022DB-FB66-4601-B03A-755BB5CCF83B}"/>
              </a:ext>
            </a:extLst>
          </p:cNvPr>
          <p:cNvPicPr>
            <a:picLocks noChangeAspect="1"/>
          </p:cNvPicPr>
          <p:nvPr/>
        </p:nvPicPr>
        <p:blipFill>
          <a:blip r:embed="rId3"/>
          <a:stretch>
            <a:fillRect/>
          </a:stretch>
        </p:blipFill>
        <p:spPr>
          <a:xfrm>
            <a:off x="5257799" y="1853234"/>
            <a:ext cx="3751337" cy="3842239"/>
          </a:xfrm>
          <a:prstGeom prst="rect">
            <a:avLst/>
          </a:prstGeom>
        </p:spPr>
      </p:pic>
    </p:spTree>
    <p:extLst>
      <p:ext uri="{BB962C8B-B14F-4D97-AF65-F5344CB8AC3E}">
        <p14:creationId xmlns:p14="http://schemas.microsoft.com/office/powerpoint/2010/main" val="4202110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AAA2-D51D-4B4F-9087-BF9FAE9969F5}"/>
              </a:ext>
            </a:extLst>
          </p:cNvPr>
          <p:cNvSpPr>
            <a:spLocks noGrp="1"/>
          </p:cNvSpPr>
          <p:nvPr>
            <p:ph type="title"/>
          </p:nvPr>
        </p:nvSpPr>
        <p:spPr/>
        <p:txBody>
          <a:bodyPr/>
          <a:lstStyle/>
          <a:p>
            <a:r>
              <a:rPr lang="en-US" b="1" dirty="0"/>
              <a:t>Insights from ODOT Literature Review </a:t>
            </a:r>
          </a:p>
        </p:txBody>
      </p:sp>
      <p:sp>
        <p:nvSpPr>
          <p:cNvPr id="3" name="Content Placeholder 2">
            <a:extLst>
              <a:ext uri="{FF2B5EF4-FFF2-40B4-BE49-F238E27FC236}">
                <a16:creationId xmlns:a16="http://schemas.microsoft.com/office/drawing/2014/main" id="{D77D8001-C068-4CE4-9D3C-1CB6003E64F4}"/>
              </a:ext>
            </a:extLst>
          </p:cNvPr>
          <p:cNvSpPr>
            <a:spLocks noGrp="1"/>
          </p:cNvSpPr>
          <p:nvPr>
            <p:ph idx="1"/>
          </p:nvPr>
        </p:nvSpPr>
        <p:spPr>
          <a:xfrm>
            <a:off x="517144" y="1163320"/>
            <a:ext cx="4415341" cy="4851400"/>
          </a:xfrm>
        </p:spPr>
        <p:txBody>
          <a:bodyPr vert="horz" lIns="91440" tIns="45720" rIns="91440" bIns="45720" rtlCol="0" anchor="t">
            <a:normAutofit/>
          </a:bodyPr>
          <a:lstStyle/>
          <a:p>
            <a:r>
              <a:rPr lang="en-US" dirty="0">
                <a:cs typeface="Calibri"/>
              </a:rPr>
              <a:t>Unrealistically high expectations by the media</a:t>
            </a:r>
          </a:p>
          <a:p>
            <a:r>
              <a:rPr lang="en-US" dirty="0">
                <a:cs typeface="Calibri"/>
              </a:rPr>
              <a:t>Gradual rollout and even more gradual market penetration of AVs are expected</a:t>
            </a:r>
            <a:endParaRPr lang="en-US" dirty="0"/>
          </a:p>
          <a:p>
            <a:r>
              <a:rPr lang="en-US" dirty="0">
                <a:cs typeface="Calibri"/>
              </a:rPr>
              <a:t>CAV analysis is speculative and uncertain.</a:t>
            </a:r>
          </a:p>
          <a:p>
            <a:r>
              <a:rPr lang="en-US" dirty="0">
                <a:cs typeface="Calibri"/>
              </a:rPr>
              <a:t>To address the uncertainty of CAVs implementation rates multiple scenarios will be analyzed</a:t>
            </a: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7B2A2915-03A5-4A71-B1EA-490A33530225}"/>
              </a:ext>
            </a:extLst>
          </p:cNvPr>
          <p:cNvSpPr>
            <a:spLocks noGrp="1"/>
          </p:cNvSpPr>
          <p:nvPr>
            <p:ph type="sldNum" sz="quarter" idx="4"/>
          </p:nvPr>
        </p:nvSpPr>
        <p:spPr/>
        <p:txBody>
          <a:bodyPr/>
          <a:lstStyle/>
          <a:p>
            <a:fld id="{75472711-4FCB-2141-A321-C0607E714264}" type="slidenum">
              <a:rPr lang="en-US" smtClean="0"/>
              <a:pPr/>
              <a:t>5</a:t>
            </a:fld>
            <a:endParaRPr lang="en-US"/>
          </a:p>
        </p:txBody>
      </p:sp>
      <p:pic>
        <p:nvPicPr>
          <p:cNvPr id="8" name="Picture 4">
            <a:extLst>
              <a:ext uri="{FF2B5EF4-FFF2-40B4-BE49-F238E27FC236}">
                <a16:creationId xmlns:a16="http://schemas.microsoft.com/office/drawing/2014/main" id="{73D928D2-FF88-4772-84D0-FCB04DF889AB}"/>
              </a:ext>
            </a:extLst>
          </p:cNvPr>
          <p:cNvPicPr>
            <a:picLocks noChangeAspect="1"/>
          </p:cNvPicPr>
          <p:nvPr/>
        </p:nvPicPr>
        <p:blipFill>
          <a:blip r:embed="rId3"/>
          <a:stretch>
            <a:fillRect/>
          </a:stretch>
        </p:blipFill>
        <p:spPr>
          <a:xfrm>
            <a:off x="5049599" y="1755335"/>
            <a:ext cx="3813047" cy="3667369"/>
          </a:xfrm>
          <a:prstGeom prst="rect">
            <a:avLst/>
          </a:prstGeom>
        </p:spPr>
      </p:pic>
    </p:spTree>
    <p:extLst>
      <p:ext uri="{BB962C8B-B14F-4D97-AF65-F5344CB8AC3E}">
        <p14:creationId xmlns:p14="http://schemas.microsoft.com/office/powerpoint/2010/main" val="268850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F015-0982-4B7D-9898-F540E30F0F5A}"/>
              </a:ext>
            </a:extLst>
          </p:cNvPr>
          <p:cNvSpPr>
            <a:spLocks noGrp="1"/>
          </p:cNvSpPr>
          <p:nvPr>
            <p:ph type="title"/>
          </p:nvPr>
        </p:nvSpPr>
        <p:spPr/>
        <p:txBody>
          <a:bodyPr/>
          <a:lstStyle/>
          <a:p>
            <a:r>
              <a:rPr lang="en-US" b="1" dirty="0"/>
              <a:t>CAV Penetration Rates</a:t>
            </a:r>
          </a:p>
        </p:txBody>
      </p:sp>
      <p:sp>
        <p:nvSpPr>
          <p:cNvPr id="3" name="Content Placeholder 2">
            <a:extLst>
              <a:ext uri="{FF2B5EF4-FFF2-40B4-BE49-F238E27FC236}">
                <a16:creationId xmlns:a16="http://schemas.microsoft.com/office/drawing/2014/main" id="{A5D9A2BF-47BE-4C07-AAF8-BB39FA9ED234}"/>
              </a:ext>
            </a:extLst>
          </p:cNvPr>
          <p:cNvSpPr>
            <a:spLocks noGrp="1"/>
          </p:cNvSpPr>
          <p:nvPr>
            <p:ph idx="1"/>
          </p:nvPr>
        </p:nvSpPr>
        <p:spPr/>
        <p:txBody>
          <a:bodyPr vert="horz" lIns="91440" tIns="45720" rIns="91440" bIns="45720" rtlCol="0" anchor="t">
            <a:normAutofit/>
          </a:bodyPr>
          <a:lstStyle/>
          <a:p>
            <a:r>
              <a:rPr lang="en-US" dirty="0"/>
              <a:t>Uncertainties related to penetration rates (% CAV in use)</a:t>
            </a:r>
          </a:p>
          <a:p>
            <a:pPr lvl="1"/>
            <a:r>
              <a:rPr lang="en-US" dirty="0"/>
              <a:t>Pace of technological maturity</a:t>
            </a:r>
          </a:p>
          <a:p>
            <a:pPr lvl="1"/>
            <a:r>
              <a:rPr lang="en-US" dirty="0"/>
              <a:t>Rate of inclusion of technology in new vehicles and retirement of old vehicles</a:t>
            </a:r>
          </a:p>
          <a:p>
            <a:pPr lvl="1"/>
            <a:r>
              <a:rPr lang="en-US" dirty="0"/>
              <a:t>Extent of use of technology by consumers  </a:t>
            </a:r>
          </a:p>
          <a:p>
            <a:endParaRPr lang="en-US" dirty="0"/>
          </a:p>
          <a:p>
            <a:pPr lvl="0"/>
            <a:endParaRPr lang="en-US" dirty="0"/>
          </a:p>
          <a:p>
            <a:pPr lvl="0"/>
            <a:endParaRPr lang="en-US" dirty="0"/>
          </a:p>
          <a:p>
            <a:endParaRPr lang="en-US" dirty="0"/>
          </a:p>
        </p:txBody>
      </p:sp>
      <p:sp>
        <p:nvSpPr>
          <p:cNvPr id="4" name="Slide Number Placeholder 3">
            <a:extLst>
              <a:ext uri="{FF2B5EF4-FFF2-40B4-BE49-F238E27FC236}">
                <a16:creationId xmlns:a16="http://schemas.microsoft.com/office/drawing/2014/main" id="{3AFF4B29-BB9F-412C-A0F5-60C755B978D1}"/>
              </a:ext>
            </a:extLst>
          </p:cNvPr>
          <p:cNvSpPr>
            <a:spLocks noGrp="1"/>
          </p:cNvSpPr>
          <p:nvPr>
            <p:ph type="sldNum" sz="quarter" idx="4"/>
          </p:nvPr>
        </p:nvSpPr>
        <p:spPr/>
        <p:txBody>
          <a:bodyPr/>
          <a:lstStyle/>
          <a:p>
            <a:fld id="{75472711-4FCB-2141-A321-C0607E714264}" type="slidenum">
              <a:rPr lang="en-US" smtClean="0"/>
              <a:pPr/>
              <a:t>6</a:t>
            </a:fld>
            <a:endParaRPr lang="en-US"/>
          </a:p>
        </p:txBody>
      </p:sp>
      <p:pic>
        <p:nvPicPr>
          <p:cNvPr id="6" name="Picture 5">
            <a:extLst>
              <a:ext uri="{FF2B5EF4-FFF2-40B4-BE49-F238E27FC236}">
                <a16:creationId xmlns:a16="http://schemas.microsoft.com/office/drawing/2014/main" id="{7138000F-B223-4864-8675-17169EF989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7818" y="3672320"/>
            <a:ext cx="5458692" cy="3115989"/>
          </a:xfrm>
          <a:prstGeom prst="rect">
            <a:avLst/>
          </a:prstGeom>
        </p:spPr>
      </p:pic>
    </p:spTree>
    <p:extLst>
      <p:ext uri="{BB962C8B-B14F-4D97-AF65-F5344CB8AC3E}">
        <p14:creationId xmlns:p14="http://schemas.microsoft.com/office/powerpoint/2010/main" val="218312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6163-0A23-4D51-8347-28F964D62632}"/>
              </a:ext>
            </a:extLst>
          </p:cNvPr>
          <p:cNvSpPr>
            <a:spLocks noGrp="1"/>
          </p:cNvSpPr>
          <p:nvPr>
            <p:ph type="title"/>
          </p:nvPr>
        </p:nvSpPr>
        <p:spPr/>
        <p:txBody>
          <a:bodyPr/>
          <a:lstStyle/>
          <a:p>
            <a:r>
              <a:rPr lang="en-US" b="1" dirty="0">
                <a:cs typeface="Calibri"/>
              </a:rPr>
              <a:t>Travel Demand Modeling</a:t>
            </a:r>
          </a:p>
        </p:txBody>
      </p:sp>
      <p:sp>
        <p:nvSpPr>
          <p:cNvPr id="3" name="Content Placeholder 2">
            <a:extLst>
              <a:ext uri="{FF2B5EF4-FFF2-40B4-BE49-F238E27FC236}">
                <a16:creationId xmlns:a16="http://schemas.microsoft.com/office/drawing/2014/main" id="{F66C9CB0-3CFB-453A-B922-60C6C6072D7B}"/>
              </a:ext>
            </a:extLst>
          </p:cNvPr>
          <p:cNvSpPr>
            <a:spLocks noGrp="1"/>
          </p:cNvSpPr>
          <p:nvPr>
            <p:ph idx="1"/>
          </p:nvPr>
        </p:nvSpPr>
        <p:spPr/>
        <p:txBody>
          <a:bodyPr vert="horz" lIns="68580" tIns="34290" rIns="68580" bIns="34290" rtlCol="0" anchor="t">
            <a:normAutofit/>
          </a:bodyPr>
          <a:lstStyle/>
          <a:p>
            <a:r>
              <a:rPr lang="en-US" dirty="0">
                <a:cs typeface="Calibri"/>
              </a:rPr>
              <a:t>Travel Demand Models can be enhanced to handle most CAV uncertainties.</a:t>
            </a:r>
          </a:p>
          <a:p>
            <a:pPr lvl="1"/>
            <a:r>
              <a:rPr lang="en-US" dirty="0">
                <a:cs typeface="Calibri"/>
              </a:rPr>
              <a:t>Models help understand range of futures and potential policies.</a:t>
            </a:r>
          </a:p>
          <a:p>
            <a:pPr lvl="1"/>
            <a:r>
              <a:rPr lang="en-US" dirty="0">
                <a:cs typeface="Calibri"/>
              </a:rPr>
              <a:t>CAV treated as a mode.</a:t>
            </a:r>
          </a:p>
          <a:p>
            <a:r>
              <a:rPr lang="en-US" dirty="0">
                <a:cs typeface="Calibri"/>
              </a:rPr>
              <a:t>Numerous efforts and practical tests of TDM.  The Ohio TDM will be based on the 3C models developed by ODOT and WSP.</a:t>
            </a:r>
          </a:p>
        </p:txBody>
      </p:sp>
      <p:sp>
        <p:nvSpPr>
          <p:cNvPr id="4" name="Slide Number Placeholder 3">
            <a:extLst>
              <a:ext uri="{FF2B5EF4-FFF2-40B4-BE49-F238E27FC236}">
                <a16:creationId xmlns:a16="http://schemas.microsoft.com/office/drawing/2014/main" id="{A9123828-BCDE-489D-87A9-D247A05F3320}"/>
              </a:ext>
            </a:extLst>
          </p:cNvPr>
          <p:cNvSpPr>
            <a:spLocks noGrp="1"/>
          </p:cNvSpPr>
          <p:nvPr>
            <p:ph type="sldNum" sz="quarter" idx="4"/>
          </p:nvPr>
        </p:nvSpPr>
        <p:spPr>
          <a:xfrm>
            <a:off x="288608" y="5782944"/>
            <a:ext cx="440055" cy="193994"/>
          </a:xfrm>
          <a:prstGeom prst="rect">
            <a:avLst/>
          </a:prstGeom>
        </p:spPr>
        <p:txBody>
          <a:bodyPr vert="horz" lIns="68580" tIns="34290" rIns="68580" bIns="34290" rtlCol="0" anchor="ctr"/>
          <a:lstStyle>
            <a:defPPr>
              <a:defRPr lang="en-US"/>
            </a:defPPr>
            <a:lvl1pPr marL="0" algn="l" defTabSz="342900" rtl="0" eaLnBrk="1" latinLnBrk="0" hangingPunct="1">
              <a:defRPr sz="7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75472711-4FCB-2141-A321-C0607E714264}" type="slidenum">
              <a:rPr lang="en-US" smtClean="0"/>
              <a:pPr/>
              <a:t>7</a:t>
            </a:fld>
            <a:endParaRPr lang="en-US"/>
          </a:p>
        </p:txBody>
      </p:sp>
      <p:pic>
        <p:nvPicPr>
          <p:cNvPr id="5" name="Picture 4">
            <a:extLst>
              <a:ext uri="{FF2B5EF4-FFF2-40B4-BE49-F238E27FC236}">
                <a16:creationId xmlns:a16="http://schemas.microsoft.com/office/drawing/2014/main" id="{BE33F42E-635D-46AD-9499-F99F5C524C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65131" y="3930234"/>
            <a:ext cx="4114800" cy="2444115"/>
          </a:xfrm>
          <a:prstGeom prst="rect">
            <a:avLst/>
          </a:prstGeom>
          <a:noFill/>
          <a:ln>
            <a:noFill/>
          </a:ln>
        </p:spPr>
      </p:pic>
    </p:spTree>
    <p:extLst>
      <p:ext uri="{BB962C8B-B14F-4D97-AF65-F5344CB8AC3E}">
        <p14:creationId xmlns:p14="http://schemas.microsoft.com/office/powerpoint/2010/main" val="2638740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6163-0A23-4D51-8347-28F964D62632}"/>
              </a:ext>
            </a:extLst>
          </p:cNvPr>
          <p:cNvSpPr>
            <a:spLocks noGrp="1"/>
          </p:cNvSpPr>
          <p:nvPr>
            <p:ph type="title"/>
          </p:nvPr>
        </p:nvSpPr>
        <p:spPr/>
        <p:txBody>
          <a:bodyPr/>
          <a:lstStyle/>
          <a:p>
            <a:r>
              <a:rPr lang="en-US" b="1" dirty="0">
                <a:cs typeface="Calibri"/>
              </a:rPr>
              <a:t>Traffic Simulation Modeling</a:t>
            </a:r>
          </a:p>
        </p:txBody>
      </p:sp>
      <p:sp>
        <p:nvSpPr>
          <p:cNvPr id="3" name="Content Placeholder 2">
            <a:extLst>
              <a:ext uri="{FF2B5EF4-FFF2-40B4-BE49-F238E27FC236}">
                <a16:creationId xmlns:a16="http://schemas.microsoft.com/office/drawing/2014/main" id="{F66C9CB0-3CFB-453A-B922-60C6C6072D7B}"/>
              </a:ext>
            </a:extLst>
          </p:cNvPr>
          <p:cNvSpPr>
            <a:spLocks noGrp="1"/>
          </p:cNvSpPr>
          <p:nvPr>
            <p:ph sz="half" idx="1"/>
          </p:nvPr>
        </p:nvSpPr>
        <p:spPr/>
        <p:txBody>
          <a:bodyPr vert="horz" lIns="68580" tIns="34290" rIns="68580" bIns="34290" rtlCol="0" anchor="t">
            <a:normAutofit fontScale="92500" lnSpcReduction="20000"/>
          </a:bodyPr>
          <a:lstStyle/>
          <a:p>
            <a:r>
              <a:rPr lang="en-US" dirty="0">
                <a:cs typeface="Calibri"/>
              </a:rPr>
              <a:t>Simulations can be set up so that the market penetration level is an adjustable parameter.</a:t>
            </a:r>
          </a:p>
          <a:p>
            <a:r>
              <a:rPr lang="en-US" dirty="0">
                <a:cs typeface="Calibri"/>
              </a:rPr>
              <a:t>The simulation allows better testing of such key measures as capacity, car following and the interaction of CAVs and the existing traffic.</a:t>
            </a:r>
          </a:p>
          <a:p>
            <a:r>
              <a:rPr lang="en-US" dirty="0">
                <a:cs typeface="Calibri"/>
              </a:rPr>
              <a:t>Ohio DOT using </a:t>
            </a:r>
            <a:r>
              <a:rPr lang="en-US" dirty="0" err="1">
                <a:cs typeface="Calibri"/>
              </a:rPr>
              <a:t>Vissim</a:t>
            </a:r>
            <a:r>
              <a:rPr lang="en-US" dirty="0">
                <a:cs typeface="Calibri"/>
              </a:rPr>
              <a:t> and </a:t>
            </a:r>
            <a:r>
              <a:rPr lang="en-US" dirty="0" err="1">
                <a:cs typeface="Calibri"/>
              </a:rPr>
              <a:t>TransModeler</a:t>
            </a:r>
            <a:r>
              <a:rPr lang="en-US" dirty="0">
                <a:cs typeface="Calibri"/>
              </a:rPr>
              <a:t> as basis for simulating traffic.</a:t>
            </a:r>
          </a:p>
          <a:p>
            <a:pPr lvl="1"/>
            <a:r>
              <a:rPr lang="en-US" dirty="0"/>
              <a:t>Developing use cases and recommended model adjustments</a:t>
            </a:r>
          </a:p>
          <a:p>
            <a:pPr lvl="1"/>
            <a:r>
              <a:rPr lang="en-US" dirty="0"/>
              <a:t>Parameter Ranges</a:t>
            </a:r>
          </a:p>
        </p:txBody>
      </p:sp>
      <p:pic>
        <p:nvPicPr>
          <p:cNvPr id="7" name="Content Placeholder 6" descr="A screenshot of a video game&#10;&#10;Description automatically generated">
            <a:extLst>
              <a:ext uri="{FF2B5EF4-FFF2-40B4-BE49-F238E27FC236}">
                <a16:creationId xmlns:a16="http://schemas.microsoft.com/office/drawing/2014/main" id="{CADDA6DD-BC8E-443E-B3D5-6FAE5E40B179}"/>
              </a:ext>
            </a:extLst>
          </p:cNvPr>
          <p:cNvPicPr>
            <a:picLocks noGrp="1" noChangeAspect="1"/>
          </p:cNvPicPr>
          <p:nvPr>
            <p:ph sz="half" idx="2"/>
          </p:nvPr>
        </p:nvPicPr>
        <p:blipFill>
          <a:blip r:embed="rId3"/>
          <a:stretch>
            <a:fillRect/>
          </a:stretch>
        </p:blipFill>
        <p:spPr>
          <a:xfrm>
            <a:off x="5075498" y="1512685"/>
            <a:ext cx="3261360" cy="3131820"/>
          </a:xfrm>
        </p:spPr>
      </p:pic>
      <p:sp>
        <p:nvSpPr>
          <p:cNvPr id="4" name="Slide Number Placeholder 3">
            <a:extLst>
              <a:ext uri="{FF2B5EF4-FFF2-40B4-BE49-F238E27FC236}">
                <a16:creationId xmlns:a16="http://schemas.microsoft.com/office/drawing/2014/main" id="{A9123828-BCDE-489D-87A9-D247A05F3320}"/>
              </a:ext>
            </a:extLst>
          </p:cNvPr>
          <p:cNvSpPr>
            <a:spLocks noGrp="1"/>
          </p:cNvSpPr>
          <p:nvPr>
            <p:ph type="sldNum" sz="quarter" idx="4"/>
          </p:nvPr>
        </p:nvSpPr>
        <p:spPr>
          <a:prstGeom prst="rect">
            <a:avLst/>
          </a:prstGeom>
        </p:spPr>
        <p:txBody>
          <a:bodyPr vert="horz" lIns="68580" tIns="34290" rIns="68580" bIns="34290" rtlCol="0" anchor="ctr"/>
          <a:lstStyle>
            <a:defPPr>
              <a:defRPr lang="en-US"/>
            </a:defPPr>
            <a:lvl1pPr marL="0" algn="l" defTabSz="342900" rtl="0" eaLnBrk="1" latinLnBrk="0" hangingPunct="1">
              <a:defRPr sz="7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75472711-4FCB-2141-A321-C0607E714264}" type="slidenum">
              <a:rPr lang="en-US" smtClean="0"/>
              <a:pPr/>
              <a:t>8</a:t>
            </a:fld>
            <a:endParaRPr lang="en-US"/>
          </a:p>
        </p:txBody>
      </p:sp>
      <p:sp>
        <p:nvSpPr>
          <p:cNvPr id="8" name="TextBox 7">
            <a:extLst>
              <a:ext uri="{FF2B5EF4-FFF2-40B4-BE49-F238E27FC236}">
                <a16:creationId xmlns:a16="http://schemas.microsoft.com/office/drawing/2014/main" id="{1C3EA975-B403-4AC6-A70C-7DB5B6F2E66F}"/>
              </a:ext>
            </a:extLst>
          </p:cNvPr>
          <p:cNvSpPr txBox="1"/>
          <p:nvPr/>
        </p:nvSpPr>
        <p:spPr>
          <a:xfrm>
            <a:off x="5911272" y="4777236"/>
            <a:ext cx="1268489" cy="338554"/>
          </a:xfrm>
          <a:prstGeom prst="rect">
            <a:avLst/>
          </a:prstGeom>
          <a:noFill/>
        </p:spPr>
        <p:txBody>
          <a:bodyPr wrap="none" rtlCol="0">
            <a:spAutoFit/>
          </a:bodyPr>
          <a:lstStyle/>
          <a:p>
            <a:r>
              <a:rPr lang="en-US" sz="1600" dirty="0"/>
              <a:t>Source:  HDR</a:t>
            </a:r>
          </a:p>
        </p:txBody>
      </p:sp>
    </p:spTree>
    <p:extLst>
      <p:ext uri="{BB962C8B-B14F-4D97-AF65-F5344CB8AC3E}">
        <p14:creationId xmlns:p14="http://schemas.microsoft.com/office/powerpoint/2010/main" val="4176818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DE9-148F-444F-A576-CD50EAE386F4}"/>
              </a:ext>
            </a:extLst>
          </p:cNvPr>
          <p:cNvSpPr>
            <a:spLocks noGrp="1"/>
          </p:cNvSpPr>
          <p:nvPr>
            <p:ph type="title"/>
          </p:nvPr>
        </p:nvSpPr>
        <p:spPr/>
        <p:txBody>
          <a:bodyPr/>
          <a:lstStyle/>
          <a:p>
            <a:r>
              <a:rPr lang="en-US" b="1" dirty="0" err="1"/>
              <a:t>TFResource</a:t>
            </a:r>
            <a:r>
              <a:rPr lang="en-US" b="1" dirty="0"/>
              <a:t> wiki </a:t>
            </a:r>
            <a:endParaRPr lang="en-US" b="1"/>
          </a:p>
        </p:txBody>
      </p:sp>
      <p:sp>
        <p:nvSpPr>
          <p:cNvPr id="3" name="Content Placeholder 2">
            <a:extLst>
              <a:ext uri="{FF2B5EF4-FFF2-40B4-BE49-F238E27FC236}">
                <a16:creationId xmlns:a16="http://schemas.microsoft.com/office/drawing/2014/main" id="{350DC35A-BBE5-4567-A215-98E257611267}"/>
              </a:ext>
            </a:extLst>
          </p:cNvPr>
          <p:cNvSpPr>
            <a:spLocks noGrp="1"/>
          </p:cNvSpPr>
          <p:nvPr>
            <p:ph idx="1"/>
          </p:nvPr>
        </p:nvSpPr>
        <p:spPr/>
        <p:txBody>
          <a:bodyPr vert="horz" lIns="91440" tIns="45720" rIns="91440" bIns="45720" rtlCol="0" anchor="t">
            <a:normAutofit/>
          </a:bodyPr>
          <a:lstStyle/>
          <a:p>
            <a:r>
              <a:rPr lang="en-US" dirty="0"/>
              <a:t>On line resource created by TRB committee ADB45.</a:t>
            </a:r>
          </a:p>
          <a:p>
            <a:r>
              <a:rPr lang="en-US" dirty="0"/>
              <a:t>Provides information and insights into needed adaptations of existing transportation planning models</a:t>
            </a:r>
            <a:r>
              <a:rPr lang="en-US" b="1" dirty="0"/>
              <a:t> </a:t>
            </a:r>
            <a:r>
              <a:rPr lang="en-US" sz="2000" u="sng" dirty="0">
                <a:hlinkClick r:id="rId3"/>
              </a:rPr>
              <a:t>http://tfresource.org/Content_Charrette:_Autonomous_Vehicles</a:t>
            </a:r>
            <a:endParaRPr lang="en-US" sz="2000" u="sng" dirty="0"/>
          </a:p>
          <a:p>
            <a:r>
              <a:rPr lang="en-US" dirty="0"/>
              <a:t>Will be updated by CDM Smith for Ohio DOT</a:t>
            </a:r>
          </a:p>
          <a:p>
            <a:r>
              <a:rPr lang="en-US" dirty="0"/>
              <a:t>Identified potential model changes and improvements; highlighted state applications of models </a:t>
            </a:r>
            <a:r>
              <a:rPr lang="en-US" sz="2000" dirty="0">
                <a:hlinkClick r:id="rId4"/>
              </a:rPr>
              <a:t>http://tfresource.org/Autonomous_vehicles:_Modeling_frameworks</a:t>
            </a:r>
            <a:endParaRPr lang="en-US" sz="2000" dirty="0"/>
          </a:p>
          <a:p>
            <a:pPr lvl="1"/>
            <a:endParaRPr lang="en-US"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178FEB69-C43D-4F8A-A054-79001D29AC12}"/>
              </a:ext>
            </a:extLst>
          </p:cNvPr>
          <p:cNvSpPr>
            <a:spLocks noGrp="1"/>
          </p:cNvSpPr>
          <p:nvPr>
            <p:ph type="sldNum" sz="quarter" idx="4"/>
          </p:nvPr>
        </p:nvSpPr>
        <p:spPr/>
        <p:txBody>
          <a:bodyPr/>
          <a:lstStyle/>
          <a:p>
            <a:fld id="{75472711-4FCB-2141-A321-C0607E714264}" type="slidenum">
              <a:rPr lang="en-US" smtClean="0"/>
              <a:pPr/>
              <a:t>9</a:t>
            </a:fld>
            <a:endParaRPr lang="en-US"/>
          </a:p>
        </p:txBody>
      </p:sp>
    </p:spTree>
    <p:extLst>
      <p:ext uri="{BB962C8B-B14F-4D97-AF65-F5344CB8AC3E}">
        <p14:creationId xmlns:p14="http://schemas.microsoft.com/office/powerpoint/2010/main" val="15085373"/>
      </p:ext>
    </p:extLst>
  </p:cSld>
  <p:clrMapOvr>
    <a:masterClrMapping/>
  </p:clrMapOvr>
</p:sld>
</file>

<file path=ppt/theme/theme1.xml><?xml version="1.0" encoding="utf-8"?>
<a:theme xmlns:a="http://schemas.openxmlformats.org/drawingml/2006/main" name="LFT_PPT_4x3_Final">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twork_Attributes_Development_ILSTDM.potx" id="{120BD05D-7E89-48FB-8DF7-2AFE4296E6A6}" vid="{19DA479E-7ECF-4E60-B678-F5150AD59355}"/>
    </a:ext>
  </a:extLst>
</a:theme>
</file>

<file path=ppt/theme/theme2.xml><?xml version="1.0" encoding="utf-8"?>
<a:theme xmlns:a="http://schemas.openxmlformats.org/drawingml/2006/main" name="Blue Section Divider">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twork_Attributes_Development_ILSTDM.potx" id="{120BD05D-7E89-48FB-8DF7-2AFE4296E6A6}" vid="{9FBD54AF-A129-4251-ACEE-03367A370242}"/>
    </a:ext>
  </a:extLst>
</a:theme>
</file>

<file path=ppt/theme/theme3.xml><?xml version="1.0" encoding="utf-8"?>
<a:theme xmlns:a="http://schemas.openxmlformats.org/drawingml/2006/main" name="Section Divider">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twork_Attributes_Development_ILSTDM.potx" id="{120BD05D-7E89-48FB-8DF7-2AFE4296E6A6}" vid="{5831207D-5036-49DE-B88C-12612DC5443A}"/>
    </a:ext>
  </a:extLst>
</a:theme>
</file>

<file path=ppt/theme/theme4.xml><?xml version="1.0" encoding="utf-8"?>
<a:theme xmlns:a="http://schemas.openxmlformats.org/drawingml/2006/main" name="Custom Design">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twork_Attributes_Development_ILSTDM.potx" id="{120BD05D-7E89-48FB-8DF7-2AFE4296E6A6}" vid="{F1C0DE82-252D-433A-ABCF-1E9BD585E289}"/>
    </a:ext>
  </a:extLst>
</a:theme>
</file>

<file path=ppt/theme/theme5.xml><?xml version="1.0" encoding="utf-8"?>
<a:theme xmlns:a="http://schemas.openxmlformats.org/drawingml/2006/main" name="1_Custom Design">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twork_Attributes_Development_ILSTDM.potx" id="{120BD05D-7E89-48FB-8DF7-2AFE4296E6A6}" vid="{B15029AC-8744-4D04-A2A0-F2497E417D3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openxmlformats.org/package/2006/metadata/core-properties"/>
    <ds:schemaRef ds:uri="http://purl.org/dc/dcmitype/"/>
    <ds:schemaRef ds:uri="http://purl.org/dc/terms/"/>
    <ds:schemaRef ds:uri="http://schemas.microsoft.com/office/2006/documentManagement/types"/>
    <ds:schemaRef ds:uri="http://schemas.microsoft.com/sharepoint/v3/field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Network_Attributes_Development_ILSTDM</Template>
  <TotalTime>1162</TotalTime>
  <Words>419</Words>
  <Application>Microsoft Office PowerPoint</Application>
  <PresentationFormat>On-screen Show (4:3)</PresentationFormat>
  <Paragraphs>71</Paragraphs>
  <Slides>10</Slides>
  <Notes>9</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10</vt:i4>
      </vt:variant>
    </vt:vector>
  </HeadingPairs>
  <TitlesOfParts>
    <vt:vector size="18" baseType="lpstr">
      <vt:lpstr>Arial</vt:lpstr>
      <vt:lpstr>Calibri</vt:lpstr>
      <vt:lpstr>Wingdings</vt:lpstr>
      <vt:lpstr>LFT_PPT_4x3_Final</vt:lpstr>
      <vt:lpstr>Blue Section Divider</vt:lpstr>
      <vt:lpstr>Section Divider</vt:lpstr>
      <vt:lpstr>Custom Design</vt:lpstr>
      <vt:lpstr>1_Custom Design</vt:lpstr>
      <vt:lpstr>CAV Microsimulation – Modeling the Latest Research </vt:lpstr>
      <vt:lpstr>Presentation Summary</vt:lpstr>
      <vt:lpstr>Big Picture of CAVs</vt:lpstr>
      <vt:lpstr>Ohio Corridor Studies –     Statewide and Marysville  </vt:lpstr>
      <vt:lpstr>Insights from ODOT Literature Review </vt:lpstr>
      <vt:lpstr>CAV Penetration Rates</vt:lpstr>
      <vt:lpstr>Travel Demand Modeling</vt:lpstr>
      <vt:lpstr>Traffic Simulation Modeling</vt:lpstr>
      <vt:lpstr>TFResource wiki </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Network  Attribute Development -ILSTDM</dc:title>
  <dc:creator>Rima, Tarannum</dc:creator>
  <cp:lastModifiedBy>Bostrom, Niels Robert</cp:lastModifiedBy>
  <cp:revision>425</cp:revision>
  <cp:lastPrinted>2019-05-28T17:59:28Z</cp:lastPrinted>
  <dcterms:created xsi:type="dcterms:W3CDTF">2019-01-24T17:06:14Z</dcterms:created>
  <dcterms:modified xsi:type="dcterms:W3CDTF">2019-05-28T18:00:17Z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